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Black Han Sans" pitchFamily="2" charset="-127"/>
      <p:regular r:id="rId37"/>
    </p:embeddedFont>
    <p:embeddedFont>
      <p:font typeface="Anaheim" panose="02000503000000000000" pitchFamily="2" charset="0"/>
      <p:regular r:id="rId38"/>
    </p:embeddedFont>
    <p:embeddedFont>
      <p:font typeface="Bebas Neue" panose="020B0606020202050201" pitchFamily="34" charset="0"/>
      <p:regular r:id="rId39"/>
    </p:embeddedFont>
    <p:embeddedFont>
      <p:font typeface="Calibri" panose="020F0502020204030204" pitchFamily="34" charset="0"/>
      <p:regular r:id="rId40"/>
      <p:bold r:id="rId41"/>
      <p:italic r:id="rId42"/>
      <p:boldItalic r:id="rId43"/>
    </p:embeddedFont>
    <p:embeddedFont>
      <p:font typeface="Nunito" pitchFamily="2" charset="0"/>
      <p:regular r:id="rId44"/>
      <p:bold r:id="rId45"/>
      <p:italic r:id="rId46"/>
      <p:boldItalic r:id="rId47"/>
    </p:embeddedFont>
    <p:embeddedFont>
      <p:font typeface="Roboto Condensed Light" panose="020F0302020204030204" pitchFamily="34" charset="0"/>
      <p:regular r:id="rId48"/>
      <p:italic r:id="rId49"/>
    </p:embeddedFont>
    <p:embeddedFont>
      <p:font typeface="Short Stack" panose="02010500040000000007" pitchFamily="2"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3">
          <p15:clr>
            <a:srgbClr val="9AA0A6"/>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G3ORulVmo4n0/awBma/ef91OW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18"/>
  </p:normalViewPr>
  <p:slideViewPr>
    <p:cSldViewPr snapToGrid="0">
      <p:cViewPr varScale="1">
        <p:scale>
          <a:sx n="155" d="100"/>
          <a:sy n="155" d="100"/>
        </p:scale>
        <p:origin x="640" y="616"/>
      </p:cViewPr>
      <p:guideLst>
        <p:guide orient="horz" pos="290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7" name="Google Shape;21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3" name="Google Shape;21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0" name="Google Shape;21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5" name="Google Shape;2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2" name="Google Shape;21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9" name="Google Shape;21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0" name="Google Shape;20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6" name="Google Shape;2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3" name="Google Shape;21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6" name="Google Shape;220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4" name="Google Shape;222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9" name="Google Shape;222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6" name="Google Shape;224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3" name="Google Shape;225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0" name="Google Shape;22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0" name="Google Shape;228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9" name="Google Shape;23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6" name="Google Shape;232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4" name="Google Shape;234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3" name="Google Shape;205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2" name="Google Shape;20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9" name="Google Shape;20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3" name="Google Shape;20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3" name="Google Shape;20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ero Waste Totebags MK Plan" type="title">
  <p:cSld name="TITLE">
    <p:spTree>
      <p:nvGrpSpPr>
        <p:cNvPr id="1" name="Shape 8"/>
        <p:cNvGrpSpPr/>
        <p:nvPr/>
      </p:nvGrpSpPr>
      <p:grpSpPr>
        <a:xfrm>
          <a:off x="0" y="0"/>
          <a:ext cx="0" cy="0"/>
          <a:chOff x="0" y="0"/>
          <a:chExt cx="0" cy="0"/>
        </a:xfrm>
      </p:grpSpPr>
      <p:sp>
        <p:nvSpPr>
          <p:cNvPr id="9" name="Google Shape;9;p36"/>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10;p36"/>
          <p:cNvGrpSpPr/>
          <p:nvPr/>
        </p:nvGrpSpPr>
        <p:grpSpPr>
          <a:xfrm>
            <a:off x="865218" y="4879925"/>
            <a:ext cx="2146582" cy="38557"/>
            <a:chOff x="727444" y="4879925"/>
            <a:chExt cx="2146582" cy="38557"/>
          </a:xfrm>
        </p:grpSpPr>
        <p:sp>
          <p:nvSpPr>
            <p:cNvPr id="11" name="Google Shape;11;p3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36"/>
          <p:cNvGrpSpPr/>
          <p:nvPr/>
        </p:nvGrpSpPr>
        <p:grpSpPr>
          <a:xfrm>
            <a:off x="865245" y="4644522"/>
            <a:ext cx="2146527" cy="38391"/>
            <a:chOff x="1003048" y="4639073"/>
            <a:chExt cx="2146527" cy="38391"/>
          </a:xfrm>
        </p:grpSpPr>
        <p:sp>
          <p:nvSpPr>
            <p:cNvPr id="29" name="Google Shape;29;p3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 name="Google Shape;46;p36"/>
          <p:cNvGrpSpPr/>
          <p:nvPr/>
        </p:nvGrpSpPr>
        <p:grpSpPr>
          <a:xfrm>
            <a:off x="865218" y="4409007"/>
            <a:ext cx="2146582" cy="38502"/>
            <a:chOff x="727444" y="4409007"/>
            <a:chExt cx="2146582" cy="38502"/>
          </a:xfrm>
        </p:grpSpPr>
        <p:sp>
          <p:nvSpPr>
            <p:cNvPr id="47" name="Google Shape;47;p36"/>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6"/>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6"/>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6"/>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6"/>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6"/>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6"/>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6"/>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6"/>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6"/>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6"/>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6"/>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6"/>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6"/>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6"/>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6"/>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6"/>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36"/>
          <p:cNvGrpSpPr/>
          <p:nvPr/>
        </p:nvGrpSpPr>
        <p:grpSpPr>
          <a:xfrm rot="-5400000">
            <a:off x="6481764" y="3302075"/>
            <a:ext cx="912761" cy="2027050"/>
            <a:chOff x="1583900" y="3788625"/>
            <a:chExt cx="350900" cy="779275"/>
          </a:xfrm>
        </p:grpSpPr>
        <p:sp>
          <p:nvSpPr>
            <p:cNvPr id="65" name="Google Shape;65;p3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 name="Google Shape;66;p3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 name="Google Shape;67;p3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 name="Google Shape;68;p3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 name="Google Shape;69;p3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 name="Google Shape;70;p3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1" name="Google Shape;71;p3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2" name="Google Shape;72;p3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3" name="Google Shape;73;p3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4" name="Google Shape;74;p3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5" name="Google Shape;75;p3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 name="Google Shape;76;p3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 name="Google Shape;77;p3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 name="Google Shape;78;p3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 name="Google Shape;79;p3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 name="Google Shape;80;p3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 name="Google Shape;81;p3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2" name="Google Shape;82;p3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3" name="Google Shape;83;p3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4" name="Google Shape;84;p3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5" name="Google Shape;85;p3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6" name="Google Shape;86;p3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 name="Google Shape;87;p3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 name="Google Shape;88;p3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 name="Google Shape;89;p3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 name="Google Shape;90;p3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 name="Google Shape;91;p3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 name="Google Shape;92;p3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 name="Google Shape;93;p3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 name="Google Shape;94;p3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 name="Google Shape;95;p3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 name="Google Shape;96;p3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 name="Google Shape;97;p3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8" name="Google Shape;98;p3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9" name="Google Shape;99;p3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0" name="Google Shape;100;p3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1" name="Google Shape;101;p3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2" name="Google Shape;102;p3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 name="Google Shape;103;p3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 name="Google Shape;104;p3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 name="Google Shape;105;p3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 name="Google Shape;106;p3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 name="Google Shape;107;p3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8" name="Google Shape;108;p3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9" name="Google Shape;109;p3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0" name="Google Shape;110;p3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1" name="Google Shape;111;p3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2" name="Google Shape;112;p3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3" name="Google Shape;113;p36"/>
          <p:cNvGrpSpPr/>
          <p:nvPr/>
        </p:nvGrpSpPr>
        <p:grpSpPr>
          <a:xfrm>
            <a:off x="8576110" y="2464438"/>
            <a:ext cx="1231326" cy="1231319"/>
            <a:chOff x="1416675" y="4534375"/>
            <a:chExt cx="517625" cy="517600"/>
          </a:xfrm>
        </p:grpSpPr>
        <p:sp>
          <p:nvSpPr>
            <p:cNvPr id="114" name="Google Shape;114;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36"/>
          <p:cNvSpPr/>
          <p:nvPr/>
        </p:nvSpPr>
        <p:spPr>
          <a:xfrm rot="2215430">
            <a:off x="7123610" y="-1304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36"/>
          <p:cNvGrpSpPr/>
          <p:nvPr/>
        </p:nvGrpSpPr>
        <p:grpSpPr>
          <a:xfrm flipH="1">
            <a:off x="7008774" y="-9"/>
            <a:ext cx="2840228" cy="1433874"/>
            <a:chOff x="-6052225" y="1317513"/>
            <a:chExt cx="5175342" cy="2612744"/>
          </a:xfrm>
        </p:grpSpPr>
        <p:sp>
          <p:nvSpPr>
            <p:cNvPr id="127" name="Google Shape;127;p36"/>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8" name="Google Shape;128;p36"/>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9" name="Google Shape;129;p36"/>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0" name="Google Shape;130;p36"/>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1" name="Google Shape;131;p36"/>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2" name="Google Shape;132;p36"/>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 name="Google Shape;133;p36"/>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 name="Google Shape;134;p36"/>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 name="Google Shape;135;p36"/>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 name="Google Shape;136;p36"/>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 name="Google Shape;137;p36"/>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8" name="Google Shape;138;p36"/>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9" name="Google Shape;139;p36"/>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0" name="Google Shape;140;p36"/>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1" name="Google Shape;141;p36"/>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2" name="Google Shape;142;p36"/>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3" name="Google Shape;143;p36"/>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4" name="Google Shape;144;p36"/>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5" name="Google Shape;145;p36"/>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 name="Google Shape;146;p36"/>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 name="Google Shape;147;p36"/>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 name="Google Shape;148;p36"/>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 name="Google Shape;149;p36"/>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 name="Google Shape;150;p36"/>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1" name="Google Shape;151;p36"/>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2" name="Google Shape;152;p36"/>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 name="Google Shape;153;p36"/>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 name="Google Shape;154;p36"/>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 name="Google Shape;155;p36"/>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 name="Google Shape;156;p36"/>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 name="Google Shape;157;p36"/>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 name="Google Shape;158;p36"/>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 name="Google Shape;159;p36"/>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0" name="Google Shape;160;p36"/>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1" name="Google Shape;161;p36"/>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2" name="Google Shape;162;p36"/>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3" name="Google Shape;163;p36"/>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4" name="Google Shape;164;p36"/>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5" name="Google Shape;165;p36"/>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6" name="Google Shape;166;p36"/>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 name="Google Shape;167;p36"/>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 name="Google Shape;168;p36"/>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 name="Google Shape;169;p36"/>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 name="Google Shape;170;p36"/>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 name="Google Shape;171;p36"/>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 name="Google Shape;172;p36"/>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3" name="Google Shape;173;p36"/>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4" name="Google Shape;174;p36"/>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75" name="Google Shape;175;p36"/>
          <p:cNvGrpSpPr/>
          <p:nvPr/>
        </p:nvGrpSpPr>
        <p:grpSpPr>
          <a:xfrm>
            <a:off x="956110" y="-696312"/>
            <a:ext cx="1231326" cy="1231319"/>
            <a:chOff x="1416675" y="4534375"/>
            <a:chExt cx="517625" cy="517600"/>
          </a:xfrm>
        </p:grpSpPr>
        <p:sp>
          <p:nvSpPr>
            <p:cNvPr id="176" name="Google Shape;176;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36"/>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88" name="Google Shape;188;p36"/>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8"/>
        <p:cNvGrpSpPr/>
        <p:nvPr/>
      </p:nvGrpSpPr>
      <p:grpSpPr>
        <a:xfrm>
          <a:off x="0" y="0"/>
          <a:ext cx="0" cy="0"/>
          <a:chOff x="0" y="0"/>
          <a:chExt cx="0" cy="0"/>
        </a:xfrm>
      </p:grpSpPr>
      <p:sp>
        <p:nvSpPr>
          <p:cNvPr id="1079" name="Google Shape;1079;p45"/>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081" name="Google Shape;1081;p45"/>
          <p:cNvGrpSpPr/>
          <p:nvPr/>
        </p:nvGrpSpPr>
        <p:grpSpPr>
          <a:xfrm>
            <a:off x="865255" y="4879907"/>
            <a:ext cx="2146582" cy="38557"/>
            <a:chOff x="727444" y="4879925"/>
            <a:chExt cx="2146582" cy="38557"/>
          </a:xfrm>
        </p:grpSpPr>
        <p:sp>
          <p:nvSpPr>
            <p:cNvPr id="1082" name="Google Shape;1082;p45"/>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5"/>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5"/>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5"/>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5"/>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5"/>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5"/>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5"/>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5"/>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5"/>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5"/>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5"/>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5"/>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5"/>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5"/>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5"/>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5"/>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45"/>
          <p:cNvGrpSpPr/>
          <p:nvPr/>
        </p:nvGrpSpPr>
        <p:grpSpPr>
          <a:xfrm>
            <a:off x="865283" y="4644504"/>
            <a:ext cx="2146527" cy="38391"/>
            <a:chOff x="1003048" y="4639073"/>
            <a:chExt cx="2146527" cy="38391"/>
          </a:xfrm>
        </p:grpSpPr>
        <p:sp>
          <p:nvSpPr>
            <p:cNvPr id="1100" name="Google Shape;1100;p45"/>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5"/>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5"/>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5"/>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5"/>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5"/>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5"/>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5"/>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5"/>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5"/>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5"/>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5"/>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5"/>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5"/>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5"/>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5"/>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5"/>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7" name="Google Shape;1117;p45"/>
          <p:cNvGrpSpPr/>
          <p:nvPr/>
        </p:nvGrpSpPr>
        <p:grpSpPr>
          <a:xfrm>
            <a:off x="865255" y="4408990"/>
            <a:ext cx="2146582" cy="38502"/>
            <a:chOff x="727444" y="4409007"/>
            <a:chExt cx="2146582" cy="38502"/>
          </a:xfrm>
        </p:grpSpPr>
        <p:sp>
          <p:nvSpPr>
            <p:cNvPr id="1118" name="Google Shape;1118;p45"/>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5"/>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5"/>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5"/>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5"/>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5"/>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5"/>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5"/>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5"/>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5"/>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5"/>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5"/>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5"/>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5"/>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5"/>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5"/>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5"/>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5" name="Google Shape;1135;p45"/>
          <p:cNvSpPr/>
          <p:nvPr/>
        </p:nvSpPr>
        <p:spPr>
          <a:xfrm rot="582011">
            <a:off x="2611" y="-1351958"/>
            <a:ext cx="2148703" cy="2871605"/>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6" name="Google Shape;1136;p45"/>
          <p:cNvGrpSpPr/>
          <p:nvPr/>
        </p:nvGrpSpPr>
        <p:grpSpPr>
          <a:xfrm rot="-1782816">
            <a:off x="-384604" y="-15692"/>
            <a:ext cx="2469346" cy="1246637"/>
            <a:chOff x="-6052225" y="1317513"/>
            <a:chExt cx="5175342" cy="2612744"/>
          </a:xfrm>
        </p:grpSpPr>
        <p:sp>
          <p:nvSpPr>
            <p:cNvPr id="1137" name="Google Shape;1137;p45"/>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8" name="Google Shape;1138;p45"/>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9" name="Google Shape;1139;p45"/>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0" name="Google Shape;1140;p45"/>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1" name="Google Shape;1141;p45"/>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2" name="Google Shape;1142;p45"/>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3" name="Google Shape;1143;p45"/>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4" name="Google Shape;1144;p45"/>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5" name="Google Shape;1145;p45"/>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6" name="Google Shape;1146;p45"/>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7" name="Google Shape;1147;p45"/>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8" name="Google Shape;1148;p45"/>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9" name="Google Shape;1149;p45"/>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0" name="Google Shape;1150;p45"/>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1" name="Google Shape;1151;p45"/>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2" name="Google Shape;1152;p45"/>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3" name="Google Shape;1153;p45"/>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4" name="Google Shape;1154;p45"/>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5" name="Google Shape;1155;p45"/>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6" name="Google Shape;1156;p45"/>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7" name="Google Shape;1157;p45"/>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8" name="Google Shape;1158;p45"/>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9" name="Google Shape;1159;p45"/>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0" name="Google Shape;1160;p45"/>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1" name="Google Shape;1161;p45"/>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2" name="Google Shape;1162;p45"/>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3" name="Google Shape;1163;p45"/>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4" name="Google Shape;1164;p45"/>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5" name="Google Shape;1165;p45"/>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6" name="Google Shape;1166;p45"/>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7" name="Google Shape;1167;p45"/>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8" name="Google Shape;1168;p45"/>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9" name="Google Shape;1169;p45"/>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0" name="Google Shape;1170;p45"/>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1" name="Google Shape;1171;p45"/>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2" name="Google Shape;1172;p45"/>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3" name="Google Shape;1173;p45"/>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4" name="Google Shape;1174;p45"/>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5" name="Google Shape;1175;p45"/>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6" name="Google Shape;1176;p45"/>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7" name="Google Shape;1177;p45"/>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8" name="Google Shape;1178;p45"/>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9" name="Google Shape;1179;p45"/>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0" name="Google Shape;1180;p45"/>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1" name="Google Shape;1181;p45"/>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2" name="Google Shape;1182;p45"/>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3" name="Google Shape;1183;p45"/>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4" name="Google Shape;1184;p45"/>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85" name="Google Shape;1185;p45"/>
          <p:cNvGrpSpPr/>
          <p:nvPr/>
        </p:nvGrpSpPr>
        <p:grpSpPr>
          <a:xfrm>
            <a:off x="7183646" y="3752018"/>
            <a:ext cx="1127905" cy="1127902"/>
            <a:chOff x="1416675" y="4534375"/>
            <a:chExt cx="517625" cy="517600"/>
          </a:xfrm>
        </p:grpSpPr>
        <p:sp>
          <p:nvSpPr>
            <p:cNvPr id="1186" name="Google Shape;1186;p45"/>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5"/>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5"/>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5"/>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5"/>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5"/>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5"/>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5"/>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5"/>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5"/>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5"/>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7"/>
        <p:cNvGrpSpPr/>
        <p:nvPr/>
      </p:nvGrpSpPr>
      <p:grpSpPr>
        <a:xfrm>
          <a:off x="0" y="0"/>
          <a:ext cx="0" cy="0"/>
          <a:chOff x="0" y="0"/>
          <a:chExt cx="0" cy="0"/>
        </a:xfrm>
      </p:grpSpPr>
      <p:sp>
        <p:nvSpPr>
          <p:cNvPr id="1198" name="Google Shape;1198;p46"/>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9" name="Google Shape;1199;p46"/>
          <p:cNvGrpSpPr/>
          <p:nvPr/>
        </p:nvGrpSpPr>
        <p:grpSpPr>
          <a:xfrm>
            <a:off x="166571" y="4062541"/>
            <a:ext cx="931259" cy="931214"/>
            <a:chOff x="1416675" y="4534375"/>
            <a:chExt cx="517625" cy="517600"/>
          </a:xfrm>
        </p:grpSpPr>
        <p:sp>
          <p:nvSpPr>
            <p:cNvPr id="1200" name="Google Shape;1200;p4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1" name="Google Shape;1211;p46"/>
          <p:cNvSpPr/>
          <p:nvPr/>
        </p:nvSpPr>
        <p:spPr>
          <a:xfrm flipH="1">
            <a:off x="7115408" y="-565612"/>
            <a:ext cx="2178692" cy="1416620"/>
          </a:xfrm>
          <a:custGeom>
            <a:avLst/>
            <a:gdLst/>
            <a:ahLst/>
            <a:cxnLst/>
            <a:rect l="l" t="t" r="r" b="b"/>
            <a:pathLst>
              <a:path w="48367" h="31449" extrusionOk="0">
                <a:moveTo>
                  <a:pt x="2370" y="0"/>
                </a:moveTo>
                <a:lnTo>
                  <a:pt x="1" y="31448"/>
                </a:lnTo>
                <a:lnTo>
                  <a:pt x="48366" y="23691"/>
                </a:lnTo>
                <a:lnTo>
                  <a:pt x="23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2" name="Google Shape;1212;p46"/>
          <p:cNvGrpSpPr/>
          <p:nvPr/>
        </p:nvGrpSpPr>
        <p:grpSpPr>
          <a:xfrm rot="-5400000">
            <a:off x="7824189" y="-618900"/>
            <a:ext cx="912761" cy="2027050"/>
            <a:chOff x="1583900" y="3788625"/>
            <a:chExt cx="350900" cy="779275"/>
          </a:xfrm>
        </p:grpSpPr>
        <p:sp>
          <p:nvSpPr>
            <p:cNvPr id="1213" name="Google Shape;1213;p4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4" name="Google Shape;1214;p4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5" name="Google Shape;1215;p4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6" name="Google Shape;1216;p4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7" name="Google Shape;1217;p4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8" name="Google Shape;1218;p4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9" name="Google Shape;1219;p4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0" name="Google Shape;1220;p4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1" name="Google Shape;1221;p4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2" name="Google Shape;1222;p4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3" name="Google Shape;1223;p4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4" name="Google Shape;1224;p4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5" name="Google Shape;1225;p4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6" name="Google Shape;1226;p4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7" name="Google Shape;1227;p4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8" name="Google Shape;1228;p4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9" name="Google Shape;1229;p4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0" name="Google Shape;1230;p4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1" name="Google Shape;1231;p4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2" name="Google Shape;1232;p4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3" name="Google Shape;1233;p4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4" name="Google Shape;1234;p4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5" name="Google Shape;1235;p4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6" name="Google Shape;1236;p4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7" name="Google Shape;1237;p4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8" name="Google Shape;1238;p4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9" name="Google Shape;1239;p4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0" name="Google Shape;1240;p4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1" name="Google Shape;1241;p4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2" name="Google Shape;1242;p4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3" name="Google Shape;1243;p4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4" name="Google Shape;1244;p4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5" name="Google Shape;1245;p4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6" name="Google Shape;1246;p4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7" name="Google Shape;1247;p4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8" name="Google Shape;1248;p4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9" name="Google Shape;1249;p4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0" name="Google Shape;1250;p4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1" name="Google Shape;1251;p4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2" name="Google Shape;1252;p4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3" name="Google Shape;1253;p4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4" name="Google Shape;1254;p4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5" name="Google Shape;1255;p4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6" name="Google Shape;1256;p4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7" name="Google Shape;1257;p4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8" name="Google Shape;1258;p4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9" name="Google Shape;1259;p4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60" name="Google Shape;1260;p4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261" name="Google Shape;1261;p46"/>
          <p:cNvSpPr txBox="1">
            <a:spLocks noGrp="1"/>
          </p:cNvSpPr>
          <p:nvPr>
            <p:ph type="title"/>
          </p:nvPr>
        </p:nvSpPr>
        <p:spPr>
          <a:xfrm>
            <a:off x="17106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2" name="Google Shape;1262;p46"/>
          <p:cNvSpPr txBox="1">
            <a:spLocks noGrp="1"/>
          </p:cNvSpPr>
          <p:nvPr>
            <p:ph type="title" idx="2"/>
          </p:nvPr>
        </p:nvSpPr>
        <p:spPr>
          <a:xfrm>
            <a:off x="937700" y="1496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3" name="Google Shape;1263;p46"/>
          <p:cNvSpPr txBox="1">
            <a:spLocks noGrp="1"/>
          </p:cNvSpPr>
          <p:nvPr>
            <p:ph type="subTitle" idx="1"/>
          </p:nvPr>
        </p:nvSpPr>
        <p:spPr>
          <a:xfrm>
            <a:off x="1710600" y="187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4" name="Google Shape;1264;p46"/>
          <p:cNvSpPr txBox="1">
            <a:spLocks noGrp="1"/>
          </p:cNvSpPr>
          <p:nvPr>
            <p:ph type="title" idx="3"/>
          </p:nvPr>
        </p:nvSpPr>
        <p:spPr>
          <a:xfrm>
            <a:off x="1710600" y="2578813"/>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5" name="Google Shape;1265;p46"/>
          <p:cNvSpPr txBox="1">
            <a:spLocks noGrp="1"/>
          </p:cNvSpPr>
          <p:nvPr>
            <p:ph type="title" idx="4"/>
          </p:nvPr>
        </p:nvSpPr>
        <p:spPr>
          <a:xfrm>
            <a:off x="9377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6" name="Google Shape;1266;p46"/>
          <p:cNvSpPr txBox="1">
            <a:spLocks noGrp="1"/>
          </p:cNvSpPr>
          <p:nvPr>
            <p:ph type="subTitle" idx="5"/>
          </p:nvPr>
        </p:nvSpPr>
        <p:spPr>
          <a:xfrm>
            <a:off x="1710600" y="2957138"/>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7" name="Google Shape;1267;p46"/>
          <p:cNvSpPr txBox="1">
            <a:spLocks noGrp="1"/>
          </p:cNvSpPr>
          <p:nvPr>
            <p:ph type="title" idx="6"/>
          </p:nvPr>
        </p:nvSpPr>
        <p:spPr>
          <a:xfrm>
            <a:off x="1710600" y="3663850"/>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8" name="Google Shape;1268;p46"/>
          <p:cNvSpPr txBox="1">
            <a:spLocks noGrp="1"/>
          </p:cNvSpPr>
          <p:nvPr>
            <p:ph type="title" idx="7"/>
          </p:nvPr>
        </p:nvSpPr>
        <p:spPr>
          <a:xfrm>
            <a:off x="937700" y="3666850"/>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9" name="Google Shape;1269;p46"/>
          <p:cNvSpPr txBox="1">
            <a:spLocks noGrp="1"/>
          </p:cNvSpPr>
          <p:nvPr>
            <p:ph type="subTitle" idx="8"/>
          </p:nvPr>
        </p:nvSpPr>
        <p:spPr>
          <a:xfrm>
            <a:off x="1710600" y="4042175"/>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0" name="Google Shape;1270;p46"/>
          <p:cNvSpPr txBox="1">
            <a:spLocks noGrp="1"/>
          </p:cNvSpPr>
          <p:nvPr>
            <p:ph type="title" idx="9"/>
          </p:nvPr>
        </p:nvSpPr>
        <p:spPr>
          <a:xfrm>
            <a:off x="57771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1" name="Google Shape;1271;p46"/>
          <p:cNvSpPr txBox="1">
            <a:spLocks noGrp="1"/>
          </p:cNvSpPr>
          <p:nvPr>
            <p:ph type="title" idx="13"/>
          </p:nvPr>
        </p:nvSpPr>
        <p:spPr>
          <a:xfrm>
            <a:off x="5004300" y="1493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2" name="Google Shape;1272;p46"/>
          <p:cNvSpPr txBox="1">
            <a:spLocks noGrp="1"/>
          </p:cNvSpPr>
          <p:nvPr>
            <p:ph type="subTitle" idx="14"/>
          </p:nvPr>
        </p:nvSpPr>
        <p:spPr>
          <a:xfrm>
            <a:off x="5777100" y="18722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3" name="Google Shape;1273;p46"/>
          <p:cNvSpPr txBox="1">
            <a:spLocks noGrp="1"/>
          </p:cNvSpPr>
          <p:nvPr>
            <p:ph type="title" idx="15"/>
          </p:nvPr>
        </p:nvSpPr>
        <p:spPr>
          <a:xfrm>
            <a:off x="5777100" y="257882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4" name="Google Shape;1274;p46"/>
          <p:cNvSpPr txBox="1">
            <a:spLocks noGrp="1"/>
          </p:cNvSpPr>
          <p:nvPr>
            <p:ph type="title" idx="16"/>
          </p:nvPr>
        </p:nvSpPr>
        <p:spPr>
          <a:xfrm>
            <a:off x="50043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5" name="Google Shape;1275;p46"/>
          <p:cNvSpPr txBox="1">
            <a:spLocks noGrp="1"/>
          </p:cNvSpPr>
          <p:nvPr>
            <p:ph type="subTitle" idx="17"/>
          </p:nvPr>
        </p:nvSpPr>
        <p:spPr>
          <a:xfrm>
            <a:off x="5777100" y="295715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6" name="Google Shape;1276;p46"/>
          <p:cNvSpPr txBox="1">
            <a:spLocks noGrp="1"/>
          </p:cNvSpPr>
          <p:nvPr>
            <p:ph type="title" idx="18"/>
          </p:nvPr>
        </p:nvSpPr>
        <p:spPr>
          <a:xfrm>
            <a:off x="5777100" y="36637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7" name="Google Shape;1277;p46"/>
          <p:cNvSpPr txBox="1">
            <a:spLocks noGrp="1"/>
          </p:cNvSpPr>
          <p:nvPr>
            <p:ph type="title" idx="19"/>
          </p:nvPr>
        </p:nvSpPr>
        <p:spPr>
          <a:xfrm>
            <a:off x="5004300" y="36637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8" name="Google Shape;1278;p46"/>
          <p:cNvSpPr txBox="1">
            <a:spLocks noGrp="1"/>
          </p:cNvSpPr>
          <p:nvPr>
            <p:ph type="subTitle" idx="20"/>
          </p:nvPr>
        </p:nvSpPr>
        <p:spPr>
          <a:xfrm>
            <a:off x="5777100" y="404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9" name="Google Shape;1279;p46"/>
          <p:cNvSpPr txBox="1">
            <a:spLocks noGrp="1"/>
          </p:cNvSpPr>
          <p:nvPr>
            <p:ph type="title" idx="21"/>
          </p:nvPr>
        </p:nvSpPr>
        <p:spPr>
          <a:xfrm>
            <a:off x="1166300" y="532925"/>
            <a:ext cx="72576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280" name="Google Shape;1280;p46"/>
          <p:cNvGrpSpPr/>
          <p:nvPr/>
        </p:nvGrpSpPr>
        <p:grpSpPr>
          <a:xfrm rot="5400000">
            <a:off x="-838567" y="1589015"/>
            <a:ext cx="2146582" cy="38557"/>
            <a:chOff x="727444" y="4879925"/>
            <a:chExt cx="2146582" cy="38557"/>
          </a:xfrm>
        </p:grpSpPr>
        <p:sp>
          <p:nvSpPr>
            <p:cNvPr id="1281" name="Google Shape;1281;p4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8" name="Google Shape;1298;p46"/>
          <p:cNvGrpSpPr/>
          <p:nvPr/>
        </p:nvGrpSpPr>
        <p:grpSpPr>
          <a:xfrm rot="5400000">
            <a:off x="-603052" y="1589098"/>
            <a:ext cx="2146527" cy="38391"/>
            <a:chOff x="1003048" y="4639073"/>
            <a:chExt cx="2146527" cy="38391"/>
          </a:xfrm>
        </p:grpSpPr>
        <p:sp>
          <p:nvSpPr>
            <p:cNvPr id="1299" name="Google Shape;1299;p4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4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6"/>
        <p:cNvGrpSpPr/>
        <p:nvPr/>
      </p:nvGrpSpPr>
      <p:grpSpPr>
        <a:xfrm>
          <a:off x="0" y="0"/>
          <a:ext cx="0" cy="0"/>
          <a:chOff x="0" y="0"/>
          <a:chExt cx="0" cy="0"/>
        </a:xfrm>
      </p:grpSpPr>
      <p:grpSp>
        <p:nvGrpSpPr>
          <p:cNvPr id="1317" name="Google Shape;1317;p47"/>
          <p:cNvGrpSpPr/>
          <p:nvPr/>
        </p:nvGrpSpPr>
        <p:grpSpPr>
          <a:xfrm>
            <a:off x="-797440" y="4141588"/>
            <a:ext cx="1231326" cy="1231319"/>
            <a:chOff x="1416675" y="4534375"/>
            <a:chExt cx="517625" cy="517600"/>
          </a:xfrm>
        </p:grpSpPr>
        <p:sp>
          <p:nvSpPr>
            <p:cNvPr id="1318" name="Google Shape;1318;p4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4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4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4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4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9" name="Google Shape;1329;p47"/>
          <p:cNvSpPr/>
          <p:nvPr/>
        </p:nvSpPr>
        <p:spPr>
          <a:xfrm rot="2089747">
            <a:off x="6133529" y="-765461"/>
            <a:ext cx="1631426" cy="218029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0" name="Google Shape;1330;p47"/>
          <p:cNvGrpSpPr/>
          <p:nvPr/>
        </p:nvGrpSpPr>
        <p:grpSpPr>
          <a:xfrm rot="-6375905">
            <a:off x="6296804" y="-550407"/>
            <a:ext cx="906185" cy="2012447"/>
            <a:chOff x="1583900" y="3788625"/>
            <a:chExt cx="350900" cy="779275"/>
          </a:xfrm>
        </p:grpSpPr>
        <p:sp>
          <p:nvSpPr>
            <p:cNvPr id="1331" name="Google Shape;1331;p47"/>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2" name="Google Shape;1332;p47"/>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3" name="Google Shape;1333;p47"/>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4" name="Google Shape;1334;p47"/>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5" name="Google Shape;1335;p47"/>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6" name="Google Shape;1336;p47"/>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7" name="Google Shape;1337;p47"/>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8" name="Google Shape;1338;p47"/>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9" name="Google Shape;1339;p47"/>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0" name="Google Shape;1340;p47"/>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1" name="Google Shape;1341;p47"/>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2" name="Google Shape;1342;p47"/>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3" name="Google Shape;1343;p47"/>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4" name="Google Shape;1344;p47"/>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5" name="Google Shape;1345;p47"/>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6" name="Google Shape;1346;p47"/>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7" name="Google Shape;1347;p47"/>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8" name="Google Shape;1348;p47"/>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9" name="Google Shape;1349;p47"/>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0" name="Google Shape;1350;p47"/>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1" name="Google Shape;1351;p47"/>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2" name="Google Shape;1352;p47"/>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3" name="Google Shape;1353;p47"/>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4" name="Google Shape;1354;p47"/>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5" name="Google Shape;1355;p47"/>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6" name="Google Shape;1356;p47"/>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7" name="Google Shape;1357;p47"/>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8" name="Google Shape;1358;p47"/>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9" name="Google Shape;1359;p47"/>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0" name="Google Shape;1360;p47"/>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1" name="Google Shape;1361;p47"/>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2" name="Google Shape;1362;p47"/>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3" name="Google Shape;1363;p47"/>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4" name="Google Shape;1364;p47"/>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5" name="Google Shape;1365;p47"/>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6" name="Google Shape;1366;p47"/>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7" name="Google Shape;1367;p47"/>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8" name="Google Shape;1368;p47"/>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9" name="Google Shape;1369;p47"/>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0" name="Google Shape;1370;p47"/>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1" name="Google Shape;1371;p47"/>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2" name="Google Shape;1372;p47"/>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3" name="Google Shape;1373;p47"/>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4" name="Google Shape;1374;p47"/>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5" name="Google Shape;1375;p47"/>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6" name="Google Shape;1376;p47"/>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7" name="Google Shape;1377;p47"/>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8" name="Google Shape;1378;p47"/>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379" name="Google Shape;1379;p4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80" name="Google Shape;1380;p47"/>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1" name="Google Shape;1381;p47"/>
          <p:cNvGrpSpPr/>
          <p:nvPr/>
        </p:nvGrpSpPr>
        <p:grpSpPr>
          <a:xfrm rot="5400000">
            <a:off x="7600584" y="1589015"/>
            <a:ext cx="2146582" cy="38557"/>
            <a:chOff x="727444" y="4879925"/>
            <a:chExt cx="2146582" cy="38557"/>
          </a:xfrm>
        </p:grpSpPr>
        <p:sp>
          <p:nvSpPr>
            <p:cNvPr id="1382" name="Google Shape;1382;p4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9" name="Google Shape;1399;p47"/>
          <p:cNvGrpSpPr/>
          <p:nvPr/>
        </p:nvGrpSpPr>
        <p:grpSpPr>
          <a:xfrm rot="5400000">
            <a:off x="7836098" y="1589098"/>
            <a:ext cx="2146527" cy="38391"/>
            <a:chOff x="1003048" y="4639073"/>
            <a:chExt cx="2146527" cy="38391"/>
          </a:xfrm>
        </p:grpSpPr>
        <p:sp>
          <p:nvSpPr>
            <p:cNvPr id="1400" name="Google Shape;1400;p4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4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17"/>
        <p:cNvGrpSpPr/>
        <p:nvPr/>
      </p:nvGrpSpPr>
      <p:grpSpPr>
        <a:xfrm>
          <a:off x="0" y="0"/>
          <a:ext cx="0" cy="0"/>
          <a:chOff x="0" y="0"/>
          <a:chExt cx="0" cy="0"/>
        </a:xfrm>
      </p:grpSpPr>
      <p:sp>
        <p:nvSpPr>
          <p:cNvPr id="1418" name="Google Shape;1418;p48"/>
          <p:cNvSpPr txBox="1">
            <a:spLocks noGrp="1"/>
          </p:cNvSpPr>
          <p:nvPr>
            <p:ph type="ctrTitle"/>
          </p:nvPr>
        </p:nvSpPr>
        <p:spPr>
          <a:xfrm>
            <a:off x="715100" y="535000"/>
            <a:ext cx="4548300" cy="1039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19" name="Google Shape;1419;p48"/>
          <p:cNvSpPr txBox="1">
            <a:spLocks noGrp="1"/>
          </p:cNvSpPr>
          <p:nvPr>
            <p:ph type="subTitle" idx="1"/>
          </p:nvPr>
        </p:nvSpPr>
        <p:spPr>
          <a:xfrm>
            <a:off x="715100" y="1645925"/>
            <a:ext cx="4293900" cy="126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20" name="Google Shape;1420;p48"/>
          <p:cNvSpPr txBox="1"/>
          <p:nvPr/>
        </p:nvSpPr>
        <p:spPr>
          <a:xfrm>
            <a:off x="715100" y="3992900"/>
            <a:ext cx="3491100" cy="61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434343"/>
                </a:solidFill>
                <a:latin typeface="Nunito"/>
                <a:ea typeface="Nunito"/>
                <a:cs typeface="Nunito"/>
                <a:sym typeface="Nunito"/>
              </a:rPr>
              <a:t>CREDITS: This presentation template was created by </a:t>
            </a:r>
            <a:r>
              <a:rPr lang="en-US" sz="1000" b="0" i="0" u="none" strike="noStrike" cap="none">
                <a:solidFill>
                  <a:srgbClr val="43434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US" sz="1000" b="0" i="0" u="none" strike="noStrike" cap="none">
                <a:solidFill>
                  <a:srgbClr val="434343"/>
                </a:solidFill>
                <a:latin typeface="Nunito"/>
                <a:ea typeface="Nunito"/>
                <a:cs typeface="Nunito"/>
                <a:sym typeface="Nunito"/>
              </a:rPr>
              <a:t>, including icons by </a:t>
            </a:r>
            <a:r>
              <a:rPr lang="en-US" sz="1000" b="0" i="0" u="none" strike="noStrike" cap="none">
                <a:solidFill>
                  <a:srgbClr val="43434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US" sz="1000" b="0" i="0" u="none" strike="noStrike" cap="none">
                <a:solidFill>
                  <a:srgbClr val="434343"/>
                </a:solidFill>
                <a:latin typeface="Nunito"/>
                <a:ea typeface="Nunito"/>
                <a:cs typeface="Nunito"/>
                <a:sym typeface="Nunito"/>
              </a:rPr>
              <a:t> and infographics &amp; images by </a:t>
            </a:r>
            <a:r>
              <a:rPr lang="en-US" sz="1000" b="0" i="0" u="none" strike="noStrike" cap="none">
                <a:solidFill>
                  <a:srgbClr val="43434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b="0" i="0" u="none" strike="noStrike" cap="none">
              <a:solidFill>
                <a:srgbClr val="434343"/>
              </a:solidFill>
              <a:latin typeface="Nunito"/>
              <a:ea typeface="Nunito"/>
              <a:cs typeface="Nunito"/>
              <a:sym typeface="Nunito"/>
            </a:endParaRPr>
          </a:p>
        </p:txBody>
      </p:sp>
      <p:sp>
        <p:nvSpPr>
          <p:cNvPr id="1421" name="Google Shape;1421;p48"/>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2" name="Google Shape;1422;p48"/>
          <p:cNvGrpSpPr/>
          <p:nvPr/>
        </p:nvGrpSpPr>
        <p:grpSpPr>
          <a:xfrm rot="5400000">
            <a:off x="7600584" y="1589015"/>
            <a:ext cx="2146582" cy="38557"/>
            <a:chOff x="727444" y="4879925"/>
            <a:chExt cx="2146582" cy="38557"/>
          </a:xfrm>
        </p:grpSpPr>
        <p:sp>
          <p:nvSpPr>
            <p:cNvPr id="1423" name="Google Shape;1423;p4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48"/>
          <p:cNvGrpSpPr/>
          <p:nvPr/>
        </p:nvGrpSpPr>
        <p:grpSpPr>
          <a:xfrm rot="5400000">
            <a:off x="7836098" y="1589098"/>
            <a:ext cx="2146527" cy="38391"/>
            <a:chOff x="1003048" y="4639073"/>
            <a:chExt cx="2146527" cy="38391"/>
          </a:xfrm>
        </p:grpSpPr>
        <p:sp>
          <p:nvSpPr>
            <p:cNvPr id="1441" name="Google Shape;1441;p4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8" name="Google Shape;1458;p48"/>
          <p:cNvSpPr/>
          <p:nvPr/>
        </p:nvSpPr>
        <p:spPr>
          <a:xfrm rot="-9695440">
            <a:off x="4887168" y="3631299"/>
            <a:ext cx="2339515" cy="312661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9" name="Google Shape;1459;p48"/>
          <p:cNvGrpSpPr/>
          <p:nvPr/>
        </p:nvGrpSpPr>
        <p:grpSpPr>
          <a:xfrm rot="-2072204">
            <a:off x="4835490" y="4340166"/>
            <a:ext cx="2545066" cy="1284863"/>
            <a:chOff x="-6052225" y="1317513"/>
            <a:chExt cx="5175342" cy="2612744"/>
          </a:xfrm>
        </p:grpSpPr>
        <p:sp>
          <p:nvSpPr>
            <p:cNvPr id="1460" name="Google Shape;1460;p4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1" name="Google Shape;1461;p4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2" name="Google Shape;1462;p4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3" name="Google Shape;1463;p4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4" name="Google Shape;1464;p4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5" name="Google Shape;1465;p4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6" name="Google Shape;1466;p4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7" name="Google Shape;1467;p4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8" name="Google Shape;1468;p4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9" name="Google Shape;1469;p4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0" name="Google Shape;1470;p4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1" name="Google Shape;1471;p4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2" name="Google Shape;1472;p4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3" name="Google Shape;1473;p4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4" name="Google Shape;1474;p4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5" name="Google Shape;1475;p4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6" name="Google Shape;1476;p4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7" name="Google Shape;1477;p4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8" name="Google Shape;1478;p4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9" name="Google Shape;1479;p4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0" name="Google Shape;1480;p4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1" name="Google Shape;1481;p4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2" name="Google Shape;1482;p4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3" name="Google Shape;1483;p4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4" name="Google Shape;1484;p4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5" name="Google Shape;1485;p4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6" name="Google Shape;1486;p4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7" name="Google Shape;1487;p4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8" name="Google Shape;1488;p4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9" name="Google Shape;1489;p4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0" name="Google Shape;1490;p4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1" name="Google Shape;1491;p4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2" name="Google Shape;1492;p4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3" name="Google Shape;1493;p4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4" name="Google Shape;1494;p4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5" name="Google Shape;1495;p4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6" name="Google Shape;1496;p4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7" name="Google Shape;1497;p4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8" name="Google Shape;1498;p4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9" name="Google Shape;1499;p4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0" name="Google Shape;1500;p4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1" name="Google Shape;1501;p4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2" name="Google Shape;1502;p4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3" name="Google Shape;1503;p4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4" name="Google Shape;1504;p4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5" name="Google Shape;1505;p4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6" name="Google Shape;1506;p4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7" name="Google Shape;1507;p4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508" name="Google Shape;1508;p48"/>
          <p:cNvGrpSpPr/>
          <p:nvPr/>
        </p:nvGrpSpPr>
        <p:grpSpPr>
          <a:xfrm>
            <a:off x="6276998" y="-268162"/>
            <a:ext cx="1231326" cy="1231319"/>
            <a:chOff x="1416675" y="4534375"/>
            <a:chExt cx="517625" cy="517600"/>
          </a:xfrm>
        </p:grpSpPr>
        <p:sp>
          <p:nvSpPr>
            <p:cNvPr id="1509" name="Google Shape;1509;p4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20"/>
        <p:cNvGrpSpPr/>
        <p:nvPr/>
      </p:nvGrpSpPr>
      <p:grpSpPr>
        <a:xfrm>
          <a:off x="0" y="0"/>
          <a:ext cx="0" cy="0"/>
          <a:chOff x="0" y="0"/>
          <a:chExt cx="0" cy="0"/>
        </a:xfrm>
      </p:grpSpPr>
      <p:sp>
        <p:nvSpPr>
          <p:cNvPr id="1521" name="Google Shape;1521;p49"/>
          <p:cNvSpPr txBox="1">
            <a:spLocks noGrp="1"/>
          </p:cNvSpPr>
          <p:nvPr>
            <p:ph type="subTitle" idx="1"/>
          </p:nvPr>
        </p:nvSpPr>
        <p:spPr>
          <a:xfrm>
            <a:off x="715100" y="2706375"/>
            <a:ext cx="3203100" cy="119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2" name="Google Shape;1522;p49"/>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23" name="Google Shape;1523;p49"/>
          <p:cNvGrpSpPr/>
          <p:nvPr/>
        </p:nvGrpSpPr>
        <p:grpSpPr>
          <a:xfrm flipH="1">
            <a:off x="5184807" y="-676258"/>
            <a:ext cx="1211346" cy="1211288"/>
            <a:chOff x="1416675" y="4534375"/>
            <a:chExt cx="517625" cy="517600"/>
          </a:xfrm>
        </p:grpSpPr>
        <p:sp>
          <p:nvSpPr>
            <p:cNvPr id="1524" name="Google Shape;1524;p4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49"/>
          <p:cNvSpPr/>
          <p:nvPr/>
        </p:nvSpPr>
        <p:spPr>
          <a:xfrm rot="-4600360" flipH="1">
            <a:off x="1680641"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6" name="Google Shape;1536;p49"/>
          <p:cNvGrpSpPr/>
          <p:nvPr/>
        </p:nvGrpSpPr>
        <p:grpSpPr>
          <a:xfrm rot="-2010058">
            <a:off x="1528412" y="4378095"/>
            <a:ext cx="1826533" cy="922116"/>
            <a:chOff x="-6052225" y="1317513"/>
            <a:chExt cx="5175342" cy="2612744"/>
          </a:xfrm>
        </p:grpSpPr>
        <p:sp>
          <p:nvSpPr>
            <p:cNvPr id="1537" name="Google Shape;1537;p49"/>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8" name="Google Shape;1538;p49"/>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9" name="Google Shape;1539;p49"/>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0" name="Google Shape;1540;p49"/>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1" name="Google Shape;1541;p49"/>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2" name="Google Shape;1542;p49"/>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3" name="Google Shape;1543;p49"/>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4" name="Google Shape;1544;p49"/>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5" name="Google Shape;1545;p49"/>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6" name="Google Shape;1546;p49"/>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7" name="Google Shape;1547;p49"/>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8" name="Google Shape;1548;p49"/>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9" name="Google Shape;1549;p49"/>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0" name="Google Shape;1550;p49"/>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1" name="Google Shape;1551;p49"/>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2" name="Google Shape;1552;p49"/>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3" name="Google Shape;1553;p49"/>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4" name="Google Shape;1554;p49"/>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5" name="Google Shape;1555;p49"/>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6" name="Google Shape;1556;p49"/>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7" name="Google Shape;1557;p49"/>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8" name="Google Shape;1558;p49"/>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9" name="Google Shape;1559;p49"/>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0" name="Google Shape;1560;p49"/>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1" name="Google Shape;1561;p49"/>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2" name="Google Shape;1562;p49"/>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3" name="Google Shape;1563;p49"/>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4" name="Google Shape;1564;p49"/>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5" name="Google Shape;1565;p49"/>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6" name="Google Shape;1566;p49"/>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7" name="Google Shape;1567;p49"/>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8" name="Google Shape;1568;p49"/>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9" name="Google Shape;1569;p49"/>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0" name="Google Shape;1570;p49"/>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1" name="Google Shape;1571;p49"/>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2" name="Google Shape;1572;p49"/>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3" name="Google Shape;1573;p49"/>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4" name="Google Shape;1574;p49"/>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5" name="Google Shape;1575;p49"/>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6" name="Google Shape;1576;p49"/>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7" name="Google Shape;1577;p49"/>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8" name="Google Shape;1578;p49"/>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9" name="Google Shape;1579;p49"/>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0" name="Google Shape;1580;p49"/>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1" name="Google Shape;1581;p49"/>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2" name="Google Shape;1582;p49"/>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3" name="Google Shape;1583;p49"/>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4" name="Google Shape;1584;p49"/>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585" name="Google Shape;1585;p4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6" name="Google Shape;1586;p49"/>
          <p:cNvGrpSpPr/>
          <p:nvPr/>
        </p:nvGrpSpPr>
        <p:grpSpPr>
          <a:xfrm rot="5400000">
            <a:off x="7600584" y="1589015"/>
            <a:ext cx="2146582" cy="38557"/>
            <a:chOff x="727444" y="4879925"/>
            <a:chExt cx="2146582" cy="38557"/>
          </a:xfrm>
        </p:grpSpPr>
        <p:sp>
          <p:nvSpPr>
            <p:cNvPr id="1587" name="Google Shape;1587;p4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4" name="Google Shape;1604;p49"/>
          <p:cNvGrpSpPr/>
          <p:nvPr/>
        </p:nvGrpSpPr>
        <p:grpSpPr>
          <a:xfrm rot="5400000">
            <a:off x="7836098" y="1589098"/>
            <a:ext cx="2146527" cy="38391"/>
            <a:chOff x="1003048" y="4639073"/>
            <a:chExt cx="2146527" cy="38391"/>
          </a:xfrm>
        </p:grpSpPr>
        <p:sp>
          <p:nvSpPr>
            <p:cNvPr id="1605" name="Google Shape;1605;p4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622"/>
        <p:cNvGrpSpPr/>
        <p:nvPr/>
      </p:nvGrpSpPr>
      <p:grpSpPr>
        <a:xfrm>
          <a:off x="0" y="0"/>
          <a:ext cx="0" cy="0"/>
          <a:chOff x="0" y="0"/>
          <a:chExt cx="0" cy="0"/>
        </a:xfrm>
      </p:grpSpPr>
      <p:sp>
        <p:nvSpPr>
          <p:cNvPr id="1623" name="Google Shape;1623;p5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24" name="Google Shape;1624;p50"/>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5" name="Google Shape;1625;p50"/>
          <p:cNvGrpSpPr/>
          <p:nvPr/>
        </p:nvGrpSpPr>
        <p:grpSpPr>
          <a:xfrm rot="5400000">
            <a:off x="7600584" y="3515940"/>
            <a:ext cx="2146582" cy="38557"/>
            <a:chOff x="727444" y="4879925"/>
            <a:chExt cx="2146582" cy="38557"/>
          </a:xfrm>
        </p:grpSpPr>
        <p:sp>
          <p:nvSpPr>
            <p:cNvPr id="1626" name="Google Shape;1626;p5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50"/>
          <p:cNvGrpSpPr/>
          <p:nvPr/>
        </p:nvGrpSpPr>
        <p:grpSpPr>
          <a:xfrm rot="5400000">
            <a:off x="7836098" y="3516023"/>
            <a:ext cx="2146527" cy="38391"/>
            <a:chOff x="1003048" y="4639073"/>
            <a:chExt cx="2146527" cy="38391"/>
          </a:xfrm>
        </p:grpSpPr>
        <p:sp>
          <p:nvSpPr>
            <p:cNvPr id="1644" name="Google Shape;1644;p5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1" name="Google Shape;1661;p50"/>
          <p:cNvGrpSpPr/>
          <p:nvPr/>
        </p:nvGrpSpPr>
        <p:grpSpPr>
          <a:xfrm>
            <a:off x="7655518" y="244040"/>
            <a:ext cx="1064599" cy="1064600"/>
            <a:chOff x="1416675" y="4534375"/>
            <a:chExt cx="517625" cy="517600"/>
          </a:xfrm>
        </p:grpSpPr>
        <p:sp>
          <p:nvSpPr>
            <p:cNvPr id="1662" name="Google Shape;1662;p5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3" name="Google Shape;1673;p50"/>
          <p:cNvSpPr/>
          <p:nvPr/>
        </p:nvSpPr>
        <p:spPr>
          <a:xfrm rot="7553619">
            <a:off x="-633042" y="4054151"/>
            <a:ext cx="1515742" cy="2025692"/>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4" name="Google Shape;1674;p50"/>
          <p:cNvGrpSpPr/>
          <p:nvPr/>
        </p:nvGrpSpPr>
        <p:grpSpPr>
          <a:xfrm rot="-1935074">
            <a:off x="-151323" y="3737289"/>
            <a:ext cx="912771" cy="2027071"/>
            <a:chOff x="1583900" y="3788625"/>
            <a:chExt cx="350900" cy="779275"/>
          </a:xfrm>
        </p:grpSpPr>
        <p:sp>
          <p:nvSpPr>
            <p:cNvPr id="1675" name="Google Shape;1675;p5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6" name="Google Shape;1676;p5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7" name="Google Shape;1677;p5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8" name="Google Shape;1678;p5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9" name="Google Shape;1679;p5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0" name="Google Shape;1680;p5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1" name="Google Shape;1681;p5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2" name="Google Shape;1682;p5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3" name="Google Shape;1683;p5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4" name="Google Shape;1684;p5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5" name="Google Shape;1685;p5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6" name="Google Shape;1686;p5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7" name="Google Shape;1687;p5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8" name="Google Shape;1688;p5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9" name="Google Shape;1689;p5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0" name="Google Shape;1690;p5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1" name="Google Shape;1691;p5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2" name="Google Shape;1692;p5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3" name="Google Shape;1693;p5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4" name="Google Shape;1694;p5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5" name="Google Shape;1695;p5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6" name="Google Shape;1696;p5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7" name="Google Shape;1697;p5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8" name="Google Shape;1698;p5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9" name="Google Shape;1699;p5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0" name="Google Shape;1700;p5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1" name="Google Shape;1701;p5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2" name="Google Shape;1702;p5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3" name="Google Shape;1703;p5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4" name="Google Shape;1704;p5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5" name="Google Shape;1705;p5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6" name="Google Shape;1706;p5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7" name="Google Shape;1707;p5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8" name="Google Shape;1708;p5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9" name="Google Shape;1709;p5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0" name="Google Shape;1710;p5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1" name="Google Shape;1711;p5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2" name="Google Shape;1712;p5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3" name="Google Shape;1713;p5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4" name="Google Shape;1714;p5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5" name="Google Shape;1715;p5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6" name="Google Shape;1716;p5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7" name="Google Shape;1717;p5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8" name="Google Shape;1718;p5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9" name="Google Shape;1719;p5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0" name="Google Shape;1720;p5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1" name="Google Shape;1721;p5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2" name="Google Shape;1722;p5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1724"/>
        <p:cNvGrpSpPr/>
        <p:nvPr/>
      </p:nvGrpSpPr>
      <p:grpSpPr>
        <a:xfrm>
          <a:off x="0" y="0"/>
          <a:ext cx="0" cy="0"/>
          <a:chOff x="0" y="0"/>
          <a:chExt cx="0" cy="0"/>
        </a:xfrm>
      </p:grpSpPr>
      <p:sp>
        <p:nvSpPr>
          <p:cNvPr id="1725" name="Google Shape;1725;p52"/>
          <p:cNvSpPr/>
          <p:nvPr/>
        </p:nvSpPr>
        <p:spPr>
          <a:xfrm rot="10800000">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6" name="Google Shape;1726;p52"/>
          <p:cNvGrpSpPr/>
          <p:nvPr/>
        </p:nvGrpSpPr>
        <p:grpSpPr>
          <a:xfrm flipH="1">
            <a:off x="6278927" y="4889500"/>
            <a:ext cx="2146582" cy="38557"/>
            <a:chOff x="727444" y="4879925"/>
            <a:chExt cx="2146582" cy="38557"/>
          </a:xfrm>
        </p:grpSpPr>
        <p:sp>
          <p:nvSpPr>
            <p:cNvPr id="1727" name="Google Shape;1727;p5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5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5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4" name="Google Shape;1744;p52"/>
          <p:cNvGrpSpPr/>
          <p:nvPr/>
        </p:nvGrpSpPr>
        <p:grpSpPr>
          <a:xfrm flipH="1">
            <a:off x="6278956" y="4654097"/>
            <a:ext cx="2146526" cy="38391"/>
            <a:chOff x="1003048" y="4639073"/>
            <a:chExt cx="2146527" cy="38391"/>
          </a:xfrm>
        </p:grpSpPr>
        <p:sp>
          <p:nvSpPr>
            <p:cNvPr id="1745" name="Google Shape;1745;p5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2" name="Google Shape;1762;p52"/>
          <p:cNvSpPr/>
          <p:nvPr/>
        </p:nvSpPr>
        <p:spPr>
          <a:xfrm rot="-7135113" flipH="1">
            <a:off x="-795771" y="1190789"/>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3" name="Google Shape;1763;p52"/>
          <p:cNvGrpSpPr/>
          <p:nvPr/>
        </p:nvGrpSpPr>
        <p:grpSpPr>
          <a:xfrm rot="1214275" flipH="1">
            <a:off x="-29550" y="1422334"/>
            <a:ext cx="912756" cy="2027039"/>
            <a:chOff x="1583900" y="3788625"/>
            <a:chExt cx="350900" cy="779275"/>
          </a:xfrm>
        </p:grpSpPr>
        <p:sp>
          <p:nvSpPr>
            <p:cNvPr id="1764" name="Google Shape;176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5" name="Google Shape;176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6" name="Google Shape;176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7" name="Google Shape;176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8" name="Google Shape;176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9" name="Google Shape;176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0" name="Google Shape;177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1" name="Google Shape;177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2" name="Google Shape;177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3" name="Google Shape;177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4" name="Google Shape;177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5" name="Google Shape;177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6" name="Google Shape;177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7" name="Google Shape;177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8" name="Google Shape;177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9" name="Google Shape;177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0" name="Google Shape;178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1" name="Google Shape;178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2" name="Google Shape;178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3" name="Google Shape;178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4" name="Google Shape;178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5" name="Google Shape;178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6" name="Google Shape;178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7" name="Google Shape;178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8" name="Google Shape;178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9" name="Google Shape;178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0" name="Google Shape;179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1" name="Google Shape;179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2" name="Google Shape;179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3" name="Google Shape;179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4" name="Google Shape;179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5" name="Google Shape;179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6" name="Google Shape;179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7" name="Google Shape;179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8" name="Google Shape;179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9" name="Google Shape;179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0" name="Google Shape;180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1" name="Google Shape;180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2" name="Google Shape;180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3" name="Google Shape;180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4" name="Google Shape;180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5" name="Google Shape;180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6" name="Google Shape;180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7" name="Google Shape;180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8" name="Google Shape;180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9" name="Google Shape;180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0" name="Google Shape;181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1" name="Google Shape;181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812" name="Google Shape;1812;p52"/>
          <p:cNvSpPr/>
          <p:nvPr/>
        </p:nvSpPr>
        <p:spPr>
          <a:xfrm rot="7135113">
            <a:off x="8062329" y="-82211"/>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3" name="Google Shape;1813;p52"/>
          <p:cNvGrpSpPr/>
          <p:nvPr/>
        </p:nvGrpSpPr>
        <p:grpSpPr>
          <a:xfrm rot="-1214275">
            <a:off x="8347536" y="149334"/>
            <a:ext cx="912756" cy="2027039"/>
            <a:chOff x="1583900" y="3788625"/>
            <a:chExt cx="350900" cy="779275"/>
          </a:xfrm>
        </p:grpSpPr>
        <p:sp>
          <p:nvSpPr>
            <p:cNvPr id="1814" name="Google Shape;181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5" name="Google Shape;181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6" name="Google Shape;181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7" name="Google Shape;181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8" name="Google Shape;181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9" name="Google Shape;181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0" name="Google Shape;182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1" name="Google Shape;182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2" name="Google Shape;182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3" name="Google Shape;182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4" name="Google Shape;182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5" name="Google Shape;182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6" name="Google Shape;182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7" name="Google Shape;182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8" name="Google Shape;182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9" name="Google Shape;182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0" name="Google Shape;183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1" name="Google Shape;183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2" name="Google Shape;183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3" name="Google Shape;183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4" name="Google Shape;183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5" name="Google Shape;183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6" name="Google Shape;183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7" name="Google Shape;183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8" name="Google Shape;183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9" name="Google Shape;183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0" name="Google Shape;184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1" name="Google Shape;184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2" name="Google Shape;184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3" name="Google Shape;184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4" name="Google Shape;184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5" name="Google Shape;184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6" name="Google Shape;184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7" name="Google Shape;184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8" name="Google Shape;184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9" name="Google Shape;184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0" name="Google Shape;185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1" name="Google Shape;185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2" name="Google Shape;185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3" name="Google Shape;185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4" name="Google Shape;185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5" name="Google Shape;185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6" name="Google Shape;185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7" name="Google Shape;185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8" name="Google Shape;185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9" name="Google Shape;185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0" name="Google Shape;186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1" name="Google Shape;186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862" name="Google Shape;1862;p52"/>
          <p:cNvGrpSpPr/>
          <p:nvPr/>
        </p:nvGrpSpPr>
        <p:grpSpPr>
          <a:xfrm>
            <a:off x="1948812" y="3907238"/>
            <a:ext cx="982297" cy="982250"/>
            <a:chOff x="1416675" y="4534375"/>
            <a:chExt cx="517625" cy="517600"/>
          </a:xfrm>
        </p:grpSpPr>
        <p:sp>
          <p:nvSpPr>
            <p:cNvPr id="1863" name="Google Shape;1863;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4" name="Google Shape;1874;p52"/>
          <p:cNvGrpSpPr/>
          <p:nvPr/>
        </p:nvGrpSpPr>
        <p:grpSpPr>
          <a:xfrm>
            <a:off x="6278962" y="-447262"/>
            <a:ext cx="982297" cy="982250"/>
            <a:chOff x="1416675" y="4534375"/>
            <a:chExt cx="517625" cy="517600"/>
          </a:xfrm>
        </p:grpSpPr>
        <p:sp>
          <p:nvSpPr>
            <p:cNvPr id="1875" name="Google Shape;1875;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886"/>
        <p:cNvGrpSpPr/>
        <p:nvPr/>
      </p:nvGrpSpPr>
      <p:grpSpPr>
        <a:xfrm>
          <a:off x="0" y="0"/>
          <a:ext cx="0" cy="0"/>
          <a:chOff x="0" y="0"/>
          <a:chExt cx="0" cy="0"/>
        </a:xfrm>
      </p:grpSpPr>
      <p:sp>
        <p:nvSpPr>
          <p:cNvPr id="1887" name="Google Shape;1887;p5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8" name="Google Shape;1888;p53"/>
          <p:cNvGrpSpPr/>
          <p:nvPr/>
        </p:nvGrpSpPr>
        <p:grpSpPr>
          <a:xfrm rot="5400000">
            <a:off x="-838567" y="1589015"/>
            <a:ext cx="2146582" cy="38557"/>
            <a:chOff x="727444" y="4879925"/>
            <a:chExt cx="2146582" cy="38557"/>
          </a:xfrm>
        </p:grpSpPr>
        <p:sp>
          <p:nvSpPr>
            <p:cNvPr id="1889" name="Google Shape;1889;p5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6" name="Google Shape;1906;p53"/>
          <p:cNvGrpSpPr/>
          <p:nvPr/>
        </p:nvGrpSpPr>
        <p:grpSpPr>
          <a:xfrm rot="5400000">
            <a:off x="-603052" y="1589098"/>
            <a:ext cx="2146527" cy="38391"/>
            <a:chOff x="1003048" y="4639073"/>
            <a:chExt cx="2146527" cy="38391"/>
          </a:xfrm>
        </p:grpSpPr>
        <p:sp>
          <p:nvSpPr>
            <p:cNvPr id="1907" name="Google Shape;1907;p5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4" name="Google Shape;1924;p53"/>
          <p:cNvSpPr/>
          <p:nvPr/>
        </p:nvSpPr>
        <p:spPr>
          <a:xfrm rot="5828490">
            <a:off x="7686000" y="3073905"/>
            <a:ext cx="2199705" cy="2939766"/>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5" name="Google Shape;1925;p53"/>
          <p:cNvGrpSpPr/>
          <p:nvPr/>
        </p:nvGrpSpPr>
        <p:grpSpPr>
          <a:xfrm rot="3185873" flipH="1">
            <a:off x="7456860" y="3659092"/>
            <a:ext cx="2392664" cy="1207924"/>
            <a:chOff x="-6052225" y="1317513"/>
            <a:chExt cx="5175342" cy="2612744"/>
          </a:xfrm>
        </p:grpSpPr>
        <p:sp>
          <p:nvSpPr>
            <p:cNvPr id="1926" name="Google Shape;1926;p5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7" name="Google Shape;1927;p5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8" name="Google Shape;1928;p5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9" name="Google Shape;1929;p5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0" name="Google Shape;1930;p5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1" name="Google Shape;1931;p5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2" name="Google Shape;1932;p5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3" name="Google Shape;1933;p5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4" name="Google Shape;1934;p5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5" name="Google Shape;1935;p5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6" name="Google Shape;1936;p5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7" name="Google Shape;1937;p5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8" name="Google Shape;1938;p5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9" name="Google Shape;1939;p5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0" name="Google Shape;1940;p5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1" name="Google Shape;1941;p5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2" name="Google Shape;1942;p5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3" name="Google Shape;1943;p5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4" name="Google Shape;1944;p5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5" name="Google Shape;1945;p5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6" name="Google Shape;1946;p5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7" name="Google Shape;1947;p5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8" name="Google Shape;1948;p5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9" name="Google Shape;1949;p5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0" name="Google Shape;1950;p5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1" name="Google Shape;1951;p5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2" name="Google Shape;1952;p5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3" name="Google Shape;1953;p5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4" name="Google Shape;1954;p5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5" name="Google Shape;1955;p5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6" name="Google Shape;1956;p5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7" name="Google Shape;1957;p5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8" name="Google Shape;1958;p5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9" name="Google Shape;1959;p5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0" name="Google Shape;1960;p5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1" name="Google Shape;1961;p5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2" name="Google Shape;1962;p5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3" name="Google Shape;1963;p5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4" name="Google Shape;1964;p5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5" name="Google Shape;1965;p5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6" name="Google Shape;1966;p5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7" name="Google Shape;1967;p5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8" name="Google Shape;1968;p5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9" name="Google Shape;1969;p5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0" name="Google Shape;1970;p5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1" name="Google Shape;1971;p5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2" name="Google Shape;1972;p5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3" name="Google Shape;1973;p5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974" name="Google Shape;1974;p53"/>
          <p:cNvGrpSpPr/>
          <p:nvPr/>
        </p:nvGrpSpPr>
        <p:grpSpPr>
          <a:xfrm>
            <a:off x="1778898" y="-493062"/>
            <a:ext cx="1231326" cy="1231319"/>
            <a:chOff x="1416675" y="4534375"/>
            <a:chExt cx="517625" cy="517600"/>
          </a:xfrm>
        </p:grpSpPr>
        <p:sp>
          <p:nvSpPr>
            <p:cNvPr id="1975" name="Google Shape;1975;p5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CUSTOM_3_1">
    <p:spTree>
      <p:nvGrpSpPr>
        <p:cNvPr id="1" name="Shape 189"/>
        <p:cNvGrpSpPr/>
        <p:nvPr/>
      </p:nvGrpSpPr>
      <p:grpSpPr>
        <a:xfrm>
          <a:off x="0" y="0"/>
          <a:ext cx="0" cy="0"/>
          <a:chOff x="0" y="0"/>
          <a:chExt cx="0" cy="0"/>
        </a:xfrm>
      </p:grpSpPr>
      <p:sp>
        <p:nvSpPr>
          <p:cNvPr id="190" name="Google Shape;190;p37"/>
          <p:cNvSpPr/>
          <p:nvPr/>
        </p:nvSpPr>
        <p:spPr>
          <a:xfrm rot="3220254">
            <a:off x="7556870" y="-871598"/>
            <a:ext cx="1856811" cy="248151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37"/>
          <p:cNvGrpSpPr/>
          <p:nvPr/>
        </p:nvGrpSpPr>
        <p:grpSpPr>
          <a:xfrm rot="149938" flipH="1">
            <a:off x="6987405" y="-218101"/>
            <a:ext cx="2326458" cy="1174500"/>
            <a:chOff x="-6052225" y="1317513"/>
            <a:chExt cx="5175342" cy="2612744"/>
          </a:xfrm>
        </p:grpSpPr>
        <p:sp>
          <p:nvSpPr>
            <p:cNvPr id="192" name="Google Shape;192;p37"/>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 name="Google Shape;193;p37"/>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 name="Google Shape;194;p37"/>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 name="Google Shape;195;p37"/>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 name="Google Shape;196;p37"/>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 name="Google Shape;197;p37"/>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8" name="Google Shape;198;p37"/>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9" name="Google Shape;199;p37"/>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0" name="Google Shape;200;p37"/>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1" name="Google Shape;201;p37"/>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2" name="Google Shape;202;p37"/>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3" name="Google Shape;203;p37"/>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4" name="Google Shape;204;p37"/>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5" name="Google Shape;205;p37"/>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6" name="Google Shape;206;p37"/>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7" name="Google Shape;207;p37"/>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8" name="Google Shape;208;p37"/>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9" name="Google Shape;209;p37"/>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0" name="Google Shape;210;p37"/>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1" name="Google Shape;211;p37"/>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2" name="Google Shape;212;p37"/>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3" name="Google Shape;213;p37"/>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4" name="Google Shape;214;p37"/>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5" name="Google Shape;215;p37"/>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6" name="Google Shape;216;p37"/>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7" name="Google Shape;217;p37"/>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8" name="Google Shape;218;p37"/>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9" name="Google Shape;219;p37"/>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0" name="Google Shape;220;p37"/>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1" name="Google Shape;221;p37"/>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2" name="Google Shape;222;p37"/>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3" name="Google Shape;223;p37"/>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4" name="Google Shape;224;p37"/>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5" name="Google Shape;225;p37"/>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6" name="Google Shape;226;p37"/>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7" name="Google Shape;227;p37"/>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8" name="Google Shape;228;p37"/>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9" name="Google Shape;229;p37"/>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0" name="Google Shape;230;p37"/>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1" name="Google Shape;231;p37"/>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2" name="Google Shape;232;p37"/>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3" name="Google Shape;233;p37"/>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4" name="Google Shape;234;p37"/>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5" name="Google Shape;235;p37"/>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6" name="Google Shape;236;p37"/>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7" name="Google Shape;237;p37"/>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8" name="Google Shape;238;p37"/>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9" name="Google Shape;239;p37"/>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240" name="Google Shape;240;p3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1" name="Google Shape;241;p37"/>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 name="Google Shape;242;p37"/>
          <p:cNvGrpSpPr/>
          <p:nvPr/>
        </p:nvGrpSpPr>
        <p:grpSpPr>
          <a:xfrm>
            <a:off x="6282317" y="4889500"/>
            <a:ext cx="2146582" cy="38557"/>
            <a:chOff x="727444" y="4879925"/>
            <a:chExt cx="2146582" cy="38557"/>
          </a:xfrm>
        </p:grpSpPr>
        <p:sp>
          <p:nvSpPr>
            <p:cNvPr id="243" name="Google Shape;243;p3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37"/>
          <p:cNvGrpSpPr/>
          <p:nvPr/>
        </p:nvGrpSpPr>
        <p:grpSpPr>
          <a:xfrm>
            <a:off x="6282345" y="4654097"/>
            <a:ext cx="2146527" cy="38391"/>
            <a:chOff x="1003048" y="4639073"/>
            <a:chExt cx="2146527" cy="38391"/>
          </a:xfrm>
        </p:grpSpPr>
        <p:sp>
          <p:nvSpPr>
            <p:cNvPr id="261" name="Google Shape;261;p3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37"/>
          <p:cNvGrpSpPr/>
          <p:nvPr/>
        </p:nvGrpSpPr>
        <p:grpSpPr>
          <a:xfrm>
            <a:off x="465743" y="4182208"/>
            <a:ext cx="852632" cy="852591"/>
            <a:chOff x="1416675" y="4534375"/>
            <a:chExt cx="517625" cy="517600"/>
          </a:xfrm>
        </p:grpSpPr>
        <p:sp>
          <p:nvSpPr>
            <p:cNvPr id="279" name="Google Shape;279;p3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sp>
        <p:nvSpPr>
          <p:cNvPr id="291" name="Google Shape;291;p38"/>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38"/>
          <p:cNvGrpSpPr/>
          <p:nvPr/>
        </p:nvGrpSpPr>
        <p:grpSpPr>
          <a:xfrm>
            <a:off x="720012" y="-480063"/>
            <a:ext cx="1090688" cy="1090635"/>
            <a:chOff x="1416675" y="4534375"/>
            <a:chExt cx="517625" cy="517600"/>
          </a:xfrm>
        </p:grpSpPr>
        <p:sp>
          <p:nvSpPr>
            <p:cNvPr id="293" name="Google Shape;293;p3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38"/>
          <p:cNvSpPr/>
          <p:nvPr/>
        </p:nvSpPr>
        <p:spPr>
          <a:xfrm rot="3576816">
            <a:off x="7289044" y="-826946"/>
            <a:ext cx="2279705" cy="3046681"/>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38"/>
          <p:cNvGrpSpPr/>
          <p:nvPr/>
        </p:nvGrpSpPr>
        <p:grpSpPr>
          <a:xfrm rot="435243" flipH="1">
            <a:off x="7131760" y="151532"/>
            <a:ext cx="2479687" cy="1251857"/>
            <a:chOff x="-6052225" y="1317513"/>
            <a:chExt cx="5175342" cy="2612744"/>
          </a:xfrm>
        </p:grpSpPr>
        <p:sp>
          <p:nvSpPr>
            <p:cNvPr id="306" name="Google Shape;306;p3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7" name="Google Shape;307;p3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8" name="Google Shape;308;p3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9" name="Google Shape;309;p3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0" name="Google Shape;310;p3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1" name="Google Shape;311;p3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2" name="Google Shape;312;p3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3" name="Google Shape;313;p3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4" name="Google Shape;314;p3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5" name="Google Shape;315;p3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6" name="Google Shape;316;p3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7" name="Google Shape;317;p3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8" name="Google Shape;318;p3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9" name="Google Shape;319;p3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0" name="Google Shape;320;p3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1" name="Google Shape;321;p3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2" name="Google Shape;322;p3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3" name="Google Shape;323;p3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4" name="Google Shape;324;p3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5" name="Google Shape;325;p3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6" name="Google Shape;326;p3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7" name="Google Shape;327;p3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8" name="Google Shape;328;p3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9" name="Google Shape;329;p3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0" name="Google Shape;330;p3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1" name="Google Shape;331;p3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2" name="Google Shape;332;p3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3" name="Google Shape;333;p3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4" name="Google Shape;334;p3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5" name="Google Shape;335;p3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6" name="Google Shape;336;p3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7" name="Google Shape;337;p3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8" name="Google Shape;338;p3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9" name="Google Shape;339;p3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0" name="Google Shape;340;p3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1" name="Google Shape;341;p3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2" name="Google Shape;342;p3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3" name="Google Shape;343;p3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4" name="Google Shape;344;p3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5" name="Google Shape;345;p3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6" name="Google Shape;346;p3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7" name="Google Shape;347;p3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8" name="Google Shape;348;p3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9" name="Google Shape;349;p3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0" name="Google Shape;350;p3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1" name="Google Shape;351;p3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2" name="Google Shape;352;p3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3" name="Google Shape;353;p3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354" name="Google Shape;354;p38"/>
          <p:cNvSpPr txBox="1">
            <a:spLocks noGrp="1"/>
          </p:cNvSpPr>
          <p:nvPr>
            <p:ph type="subTitle" idx="1"/>
          </p:nvPr>
        </p:nvSpPr>
        <p:spPr>
          <a:xfrm>
            <a:off x="720000" y="2214750"/>
            <a:ext cx="4946700" cy="137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38"/>
          <p:cNvSpPr txBox="1">
            <a:spLocks noGrp="1"/>
          </p:cNvSpPr>
          <p:nvPr>
            <p:ph type="title"/>
          </p:nvPr>
        </p:nvSpPr>
        <p:spPr>
          <a:xfrm>
            <a:off x="720000" y="1551450"/>
            <a:ext cx="4717200" cy="66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56" name="Google Shape;356;p38"/>
          <p:cNvGrpSpPr/>
          <p:nvPr/>
        </p:nvGrpSpPr>
        <p:grpSpPr>
          <a:xfrm>
            <a:off x="6282317" y="4889500"/>
            <a:ext cx="2146582" cy="38557"/>
            <a:chOff x="727444" y="4879925"/>
            <a:chExt cx="2146582" cy="38557"/>
          </a:xfrm>
        </p:grpSpPr>
        <p:sp>
          <p:nvSpPr>
            <p:cNvPr id="357" name="Google Shape;357;p3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38"/>
          <p:cNvGrpSpPr/>
          <p:nvPr/>
        </p:nvGrpSpPr>
        <p:grpSpPr>
          <a:xfrm>
            <a:off x="6282345" y="4654097"/>
            <a:ext cx="2146527" cy="38391"/>
            <a:chOff x="1003048" y="4639073"/>
            <a:chExt cx="2146527" cy="38391"/>
          </a:xfrm>
        </p:grpSpPr>
        <p:sp>
          <p:nvSpPr>
            <p:cNvPr id="375" name="Google Shape;375;p3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2"/>
        <p:cNvGrpSpPr/>
        <p:nvPr/>
      </p:nvGrpSpPr>
      <p:grpSpPr>
        <a:xfrm>
          <a:off x="0" y="0"/>
          <a:ext cx="0" cy="0"/>
          <a:chOff x="0" y="0"/>
          <a:chExt cx="0" cy="0"/>
        </a:xfrm>
      </p:grpSpPr>
      <p:sp>
        <p:nvSpPr>
          <p:cNvPr id="393" name="Google Shape;393;p3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39"/>
          <p:cNvGrpSpPr/>
          <p:nvPr/>
        </p:nvGrpSpPr>
        <p:grpSpPr>
          <a:xfrm>
            <a:off x="7963271" y="4047641"/>
            <a:ext cx="931259" cy="931214"/>
            <a:chOff x="1416675" y="4534375"/>
            <a:chExt cx="517625" cy="517600"/>
          </a:xfrm>
        </p:grpSpPr>
        <p:sp>
          <p:nvSpPr>
            <p:cNvPr id="395" name="Google Shape;395;p3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3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07" name="Google Shape;407;p39"/>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408" name="Google Shape;408;p39"/>
          <p:cNvGrpSpPr/>
          <p:nvPr/>
        </p:nvGrpSpPr>
        <p:grpSpPr>
          <a:xfrm rot="5400000">
            <a:off x="7600584" y="1589015"/>
            <a:ext cx="2146582" cy="38557"/>
            <a:chOff x="727444" y="4879925"/>
            <a:chExt cx="2146582" cy="38557"/>
          </a:xfrm>
        </p:grpSpPr>
        <p:sp>
          <p:nvSpPr>
            <p:cNvPr id="409" name="Google Shape;409;p3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39"/>
          <p:cNvGrpSpPr/>
          <p:nvPr/>
        </p:nvGrpSpPr>
        <p:grpSpPr>
          <a:xfrm rot="5400000">
            <a:off x="7836098" y="1589098"/>
            <a:ext cx="2146527" cy="38391"/>
            <a:chOff x="1003048" y="4639073"/>
            <a:chExt cx="2146527" cy="38391"/>
          </a:xfrm>
        </p:grpSpPr>
        <p:sp>
          <p:nvSpPr>
            <p:cNvPr id="427" name="Google Shape;427;p3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sp>
        <p:nvSpPr>
          <p:cNvPr id="445" name="Google Shape;445;p40"/>
          <p:cNvSpPr/>
          <p:nvPr/>
        </p:nvSpPr>
        <p:spPr>
          <a:xfrm rot="-5400000">
            <a:off x="4062043" y="88416"/>
            <a:ext cx="1019964" cy="9247901"/>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0"/>
          <p:cNvSpPr/>
          <p:nvPr/>
        </p:nvSpPr>
        <p:spPr>
          <a:xfrm rot="2215430">
            <a:off x="7188860" y="-1141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0"/>
          <p:cNvSpPr/>
          <p:nvPr/>
        </p:nvSpPr>
        <p:spPr>
          <a:xfrm rot="-2215430" flipH="1">
            <a:off x="-1619090" y="1220350"/>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40"/>
          <p:cNvGrpSpPr/>
          <p:nvPr/>
        </p:nvGrpSpPr>
        <p:grpSpPr>
          <a:xfrm rot="-5400000">
            <a:off x="7806892" y="-447689"/>
            <a:ext cx="1090632" cy="2422143"/>
            <a:chOff x="1583900" y="3788625"/>
            <a:chExt cx="350900" cy="779275"/>
          </a:xfrm>
        </p:grpSpPr>
        <p:sp>
          <p:nvSpPr>
            <p:cNvPr id="449" name="Google Shape;449;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0" name="Google Shape;450;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1" name="Google Shape;451;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2" name="Google Shape;452;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3" name="Google Shape;453;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4" name="Google Shape;454;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5" name="Google Shape;455;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6" name="Google Shape;456;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7" name="Google Shape;457;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8" name="Google Shape;458;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9" name="Google Shape;459;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0" name="Google Shape;460;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1" name="Google Shape;461;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2" name="Google Shape;462;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3" name="Google Shape;463;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4" name="Google Shape;464;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5" name="Google Shape;465;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6" name="Google Shape;466;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7" name="Google Shape;467;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8" name="Google Shape;468;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9" name="Google Shape;469;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0" name="Google Shape;470;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1" name="Google Shape;471;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2" name="Google Shape;472;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3" name="Google Shape;473;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4" name="Google Shape;474;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5" name="Google Shape;475;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6" name="Google Shape;476;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7" name="Google Shape;477;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8" name="Google Shape;478;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9" name="Google Shape;479;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0" name="Google Shape;480;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1" name="Google Shape;481;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2" name="Google Shape;482;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3" name="Google Shape;483;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4" name="Google Shape;484;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5" name="Google Shape;485;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6" name="Google Shape;486;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7" name="Google Shape;487;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8" name="Google Shape;488;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9" name="Google Shape;489;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0" name="Google Shape;490;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1" name="Google Shape;491;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2" name="Google Shape;492;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3" name="Google Shape;493;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4" name="Google Shape;494;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5" name="Google Shape;495;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6" name="Google Shape;496;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497" name="Google Shape;497;p40"/>
          <p:cNvGrpSpPr/>
          <p:nvPr/>
        </p:nvGrpSpPr>
        <p:grpSpPr>
          <a:xfrm rot="6725584" flipH="1">
            <a:off x="-4221" y="1509980"/>
            <a:ext cx="1090638" cy="2422149"/>
            <a:chOff x="1583900" y="3788625"/>
            <a:chExt cx="350900" cy="779275"/>
          </a:xfrm>
        </p:grpSpPr>
        <p:sp>
          <p:nvSpPr>
            <p:cNvPr id="498" name="Google Shape;498;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9" name="Google Shape;499;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0" name="Google Shape;500;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1" name="Google Shape;501;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2" name="Google Shape;502;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3" name="Google Shape;503;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4" name="Google Shape;504;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5" name="Google Shape;505;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6" name="Google Shape;506;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7" name="Google Shape;507;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8" name="Google Shape;508;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9" name="Google Shape;509;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0" name="Google Shape;510;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1" name="Google Shape;511;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2" name="Google Shape;512;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3" name="Google Shape;513;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4" name="Google Shape;514;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5" name="Google Shape;515;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6" name="Google Shape;516;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7" name="Google Shape;517;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8" name="Google Shape;518;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9" name="Google Shape;519;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0" name="Google Shape;520;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1" name="Google Shape;521;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2" name="Google Shape;522;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3" name="Google Shape;523;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4" name="Google Shape;524;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5" name="Google Shape;525;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6" name="Google Shape;526;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7" name="Google Shape;527;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8" name="Google Shape;528;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9" name="Google Shape;529;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0" name="Google Shape;530;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1" name="Google Shape;531;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2" name="Google Shape;532;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3" name="Google Shape;533;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4" name="Google Shape;534;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5" name="Google Shape;535;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6" name="Google Shape;536;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7" name="Google Shape;537;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8" name="Google Shape;538;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9" name="Google Shape;539;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0" name="Google Shape;540;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1" name="Google Shape;541;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2" name="Google Shape;542;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3" name="Google Shape;543;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4" name="Google Shape;544;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5" name="Google Shape;545;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546" name="Google Shape;546;p40"/>
          <p:cNvGrpSpPr/>
          <p:nvPr/>
        </p:nvGrpSpPr>
        <p:grpSpPr>
          <a:xfrm>
            <a:off x="7450237" y="3827837"/>
            <a:ext cx="1090688" cy="1090635"/>
            <a:chOff x="1416675" y="4534375"/>
            <a:chExt cx="517625" cy="517600"/>
          </a:xfrm>
        </p:grpSpPr>
        <p:sp>
          <p:nvSpPr>
            <p:cNvPr id="547" name="Google Shape;547;p4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 name="Google Shape;558;p40"/>
          <p:cNvSpPr txBox="1">
            <a:spLocks noGrp="1"/>
          </p:cNvSpPr>
          <p:nvPr>
            <p:ph type="title"/>
          </p:nvPr>
        </p:nvSpPr>
        <p:spPr>
          <a:xfrm>
            <a:off x="2391900" y="2174225"/>
            <a:ext cx="4360200" cy="6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59" name="Google Shape;559;p40"/>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60" name="Google Shape;560;p40"/>
          <p:cNvSpPr txBox="1">
            <a:spLocks noGrp="1"/>
          </p:cNvSpPr>
          <p:nvPr>
            <p:ph type="subTitle" idx="1"/>
          </p:nvPr>
        </p:nvSpPr>
        <p:spPr>
          <a:xfrm>
            <a:off x="2391900" y="2892325"/>
            <a:ext cx="4360200" cy="3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561" name="Google Shape;561;p40"/>
          <p:cNvGrpSpPr/>
          <p:nvPr/>
        </p:nvGrpSpPr>
        <p:grpSpPr>
          <a:xfrm>
            <a:off x="865218" y="4879925"/>
            <a:ext cx="2146582" cy="38557"/>
            <a:chOff x="727444" y="4879925"/>
            <a:chExt cx="2146582" cy="38557"/>
          </a:xfrm>
        </p:grpSpPr>
        <p:sp>
          <p:nvSpPr>
            <p:cNvPr id="562" name="Google Shape;562;p4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40"/>
          <p:cNvGrpSpPr/>
          <p:nvPr/>
        </p:nvGrpSpPr>
        <p:grpSpPr>
          <a:xfrm>
            <a:off x="865245" y="4644522"/>
            <a:ext cx="2146527" cy="38391"/>
            <a:chOff x="1003048" y="4639073"/>
            <a:chExt cx="2146527" cy="38391"/>
          </a:xfrm>
        </p:grpSpPr>
        <p:sp>
          <p:nvSpPr>
            <p:cNvPr id="580" name="Google Shape;580;p4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0"/>
          <p:cNvGrpSpPr/>
          <p:nvPr/>
        </p:nvGrpSpPr>
        <p:grpSpPr>
          <a:xfrm>
            <a:off x="865218" y="4409007"/>
            <a:ext cx="2146582" cy="38502"/>
            <a:chOff x="727444" y="4409007"/>
            <a:chExt cx="2146582" cy="38502"/>
          </a:xfrm>
        </p:grpSpPr>
        <p:sp>
          <p:nvSpPr>
            <p:cNvPr id="598" name="Google Shape;598;p40"/>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0"/>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0"/>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0"/>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0"/>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0"/>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0"/>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0"/>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0"/>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0"/>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0"/>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0"/>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0"/>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15"/>
        <p:cNvGrpSpPr/>
        <p:nvPr/>
      </p:nvGrpSpPr>
      <p:grpSpPr>
        <a:xfrm>
          <a:off x="0" y="0"/>
          <a:ext cx="0" cy="0"/>
          <a:chOff x="0" y="0"/>
          <a:chExt cx="0" cy="0"/>
        </a:xfrm>
      </p:grpSpPr>
      <p:sp>
        <p:nvSpPr>
          <p:cNvPr id="616" name="Google Shape;616;p41"/>
          <p:cNvSpPr txBox="1">
            <a:spLocks noGrp="1"/>
          </p:cNvSpPr>
          <p:nvPr>
            <p:ph type="title"/>
          </p:nvPr>
        </p:nvSpPr>
        <p:spPr>
          <a:xfrm>
            <a:off x="7151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7" name="Google Shape;617;p41"/>
          <p:cNvSpPr txBox="1">
            <a:spLocks noGrp="1"/>
          </p:cNvSpPr>
          <p:nvPr>
            <p:ph type="subTitle" idx="1"/>
          </p:nvPr>
        </p:nvSpPr>
        <p:spPr>
          <a:xfrm>
            <a:off x="7151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8" name="Google Shape;618;p41"/>
          <p:cNvSpPr txBox="1">
            <a:spLocks noGrp="1"/>
          </p:cNvSpPr>
          <p:nvPr>
            <p:ph type="title" idx="2"/>
          </p:nvPr>
        </p:nvSpPr>
        <p:spPr>
          <a:xfrm>
            <a:off x="332815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9" name="Google Shape;619;p41"/>
          <p:cNvSpPr txBox="1">
            <a:spLocks noGrp="1"/>
          </p:cNvSpPr>
          <p:nvPr>
            <p:ph type="subTitle" idx="3"/>
          </p:nvPr>
        </p:nvSpPr>
        <p:spPr>
          <a:xfrm>
            <a:off x="332815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0" name="Google Shape;620;p41"/>
          <p:cNvSpPr txBox="1">
            <a:spLocks noGrp="1"/>
          </p:cNvSpPr>
          <p:nvPr>
            <p:ph type="title" idx="4"/>
          </p:nvPr>
        </p:nvSpPr>
        <p:spPr>
          <a:xfrm>
            <a:off x="59412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1" name="Google Shape;621;p41"/>
          <p:cNvSpPr txBox="1">
            <a:spLocks noGrp="1"/>
          </p:cNvSpPr>
          <p:nvPr>
            <p:ph type="subTitle" idx="5"/>
          </p:nvPr>
        </p:nvSpPr>
        <p:spPr>
          <a:xfrm>
            <a:off x="59412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2" name="Google Shape;622;p41"/>
          <p:cNvSpPr txBox="1">
            <a:spLocks noGrp="1"/>
          </p:cNvSpPr>
          <p:nvPr>
            <p:ph type="title" idx="6"/>
          </p:nvPr>
        </p:nvSpPr>
        <p:spPr>
          <a:xfrm>
            <a:off x="715100" y="532925"/>
            <a:ext cx="7708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23" name="Google Shape;623;p41"/>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4" name="Google Shape;624;p41"/>
          <p:cNvGrpSpPr/>
          <p:nvPr/>
        </p:nvGrpSpPr>
        <p:grpSpPr>
          <a:xfrm rot="5400000">
            <a:off x="7600584" y="3515940"/>
            <a:ext cx="2146582" cy="38557"/>
            <a:chOff x="727444" y="4879925"/>
            <a:chExt cx="2146582" cy="38557"/>
          </a:xfrm>
        </p:grpSpPr>
        <p:sp>
          <p:nvSpPr>
            <p:cNvPr id="625" name="Google Shape;625;p41"/>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1"/>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1"/>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1"/>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1"/>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1"/>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1"/>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1"/>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1"/>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1"/>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1"/>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1"/>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1"/>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1"/>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1"/>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1"/>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1"/>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 name="Google Shape;642;p41"/>
          <p:cNvGrpSpPr/>
          <p:nvPr/>
        </p:nvGrpSpPr>
        <p:grpSpPr>
          <a:xfrm rot="5400000">
            <a:off x="7836098" y="3516023"/>
            <a:ext cx="2146527" cy="38391"/>
            <a:chOff x="1003048" y="4639073"/>
            <a:chExt cx="2146527" cy="38391"/>
          </a:xfrm>
        </p:grpSpPr>
        <p:sp>
          <p:nvSpPr>
            <p:cNvPr id="643" name="Google Shape;643;p41"/>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1"/>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1"/>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1"/>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1"/>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1"/>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1"/>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1"/>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1"/>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1"/>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1"/>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1"/>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1"/>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1"/>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1"/>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1"/>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1"/>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0" name="Google Shape;660;p41"/>
          <p:cNvSpPr/>
          <p:nvPr/>
        </p:nvSpPr>
        <p:spPr>
          <a:xfrm rot="6856180">
            <a:off x="-615322" y="3794507"/>
            <a:ext cx="1743679" cy="233042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1" name="Google Shape;661;p41"/>
          <p:cNvGrpSpPr/>
          <p:nvPr/>
        </p:nvGrpSpPr>
        <p:grpSpPr>
          <a:xfrm rot="-1498676">
            <a:off x="6631" y="3461660"/>
            <a:ext cx="997765" cy="2215827"/>
            <a:chOff x="1583900" y="3788625"/>
            <a:chExt cx="350900" cy="779275"/>
          </a:xfrm>
        </p:grpSpPr>
        <p:sp>
          <p:nvSpPr>
            <p:cNvPr id="662" name="Google Shape;662;p41"/>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3" name="Google Shape;663;p41"/>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4" name="Google Shape;664;p41"/>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5" name="Google Shape;665;p41"/>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6" name="Google Shape;666;p41"/>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7" name="Google Shape;667;p41"/>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8" name="Google Shape;668;p41"/>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9" name="Google Shape;669;p41"/>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0" name="Google Shape;670;p41"/>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1" name="Google Shape;671;p41"/>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2" name="Google Shape;672;p41"/>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3" name="Google Shape;673;p41"/>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4" name="Google Shape;674;p41"/>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5" name="Google Shape;675;p41"/>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6" name="Google Shape;676;p41"/>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7" name="Google Shape;677;p41"/>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8" name="Google Shape;678;p41"/>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9" name="Google Shape;679;p41"/>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0" name="Google Shape;680;p41"/>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1" name="Google Shape;681;p41"/>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2" name="Google Shape;682;p41"/>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3" name="Google Shape;683;p41"/>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4" name="Google Shape;684;p41"/>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5" name="Google Shape;685;p41"/>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6" name="Google Shape;686;p41"/>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7" name="Google Shape;687;p41"/>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8" name="Google Shape;688;p41"/>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9" name="Google Shape;689;p41"/>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0" name="Google Shape;690;p41"/>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1" name="Google Shape;691;p41"/>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2" name="Google Shape;692;p41"/>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3" name="Google Shape;693;p41"/>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4" name="Google Shape;694;p41"/>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5" name="Google Shape;695;p41"/>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6" name="Google Shape;696;p41"/>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7" name="Google Shape;697;p41"/>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8" name="Google Shape;698;p41"/>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9" name="Google Shape;699;p41"/>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0" name="Google Shape;700;p41"/>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1" name="Google Shape;701;p41"/>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2" name="Google Shape;702;p41"/>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3" name="Google Shape;703;p41"/>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4" name="Google Shape;704;p41"/>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5" name="Google Shape;705;p41"/>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6" name="Google Shape;706;p41"/>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7" name="Google Shape;707;p41"/>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8" name="Google Shape;708;p41"/>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9" name="Google Shape;709;p41"/>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710" name="Google Shape;710;p41"/>
          <p:cNvGrpSpPr/>
          <p:nvPr/>
        </p:nvGrpSpPr>
        <p:grpSpPr>
          <a:xfrm>
            <a:off x="7551760" y="-320412"/>
            <a:ext cx="1231326" cy="1231319"/>
            <a:chOff x="1416675" y="4534375"/>
            <a:chExt cx="517625" cy="517600"/>
          </a:xfrm>
        </p:grpSpPr>
        <p:sp>
          <p:nvSpPr>
            <p:cNvPr id="711" name="Google Shape;711;p41"/>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1"/>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1"/>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1"/>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1"/>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1"/>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1"/>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1"/>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1"/>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1"/>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1"/>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2"/>
        <p:cNvGrpSpPr/>
        <p:nvPr/>
      </p:nvGrpSpPr>
      <p:grpSpPr>
        <a:xfrm>
          <a:off x="0" y="0"/>
          <a:ext cx="0" cy="0"/>
          <a:chOff x="0" y="0"/>
          <a:chExt cx="0" cy="0"/>
        </a:xfrm>
      </p:grpSpPr>
      <p:sp>
        <p:nvSpPr>
          <p:cNvPr id="723" name="Google Shape;723;p42"/>
          <p:cNvSpPr txBox="1">
            <a:spLocks noGrp="1"/>
          </p:cNvSpPr>
          <p:nvPr>
            <p:ph type="title"/>
          </p:nvPr>
        </p:nvSpPr>
        <p:spPr>
          <a:xfrm>
            <a:off x="715100" y="4076600"/>
            <a:ext cx="45639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724" name="Google Shape;724;p42"/>
          <p:cNvSpPr txBox="1">
            <a:spLocks noGrp="1"/>
          </p:cNvSpPr>
          <p:nvPr>
            <p:ph type="subTitle" idx="1"/>
          </p:nvPr>
        </p:nvSpPr>
        <p:spPr>
          <a:xfrm>
            <a:off x="715100" y="2157950"/>
            <a:ext cx="5287200" cy="174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25" name="Google Shape;725;p42"/>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6" name="Google Shape;726;p42"/>
          <p:cNvGrpSpPr/>
          <p:nvPr/>
        </p:nvGrpSpPr>
        <p:grpSpPr>
          <a:xfrm rot="5400000">
            <a:off x="7600584" y="1589015"/>
            <a:ext cx="2146582" cy="38557"/>
            <a:chOff x="727444" y="4879925"/>
            <a:chExt cx="2146582" cy="38557"/>
          </a:xfrm>
        </p:grpSpPr>
        <p:sp>
          <p:nvSpPr>
            <p:cNvPr id="727" name="Google Shape;727;p4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 name="Google Shape;744;p42"/>
          <p:cNvGrpSpPr/>
          <p:nvPr/>
        </p:nvGrpSpPr>
        <p:grpSpPr>
          <a:xfrm rot="5400000">
            <a:off x="7836098" y="1589098"/>
            <a:ext cx="2146527" cy="38391"/>
            <a:chOff x="1003048" y="4639073"/>
            <a:chExt cx="2146527" cy="38391"/>
          </a:xfrm>
        </p:grpSpPr>
        <p:sp>
          <p:nvSpPr>
            <p:cNvPr id="745" name="Google Shape;745;p4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42"/>
          <p:cNvSpPr/>
          <p:nvPr/>
        </p:nvSpPr>
        <p:spPr>
          <a:xfrm rot="-2967096" flipH="1">
            <a:off x="-549943" y="-1280040"/>
            <a:ext cx="2832378" cy="375805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3" name="Google Shape;763;p42"/>
          <p:cNvGrpSpPr/>
          <p:nvPr/>
        </p:nvGrpSpPr>
        <p:grpSpPr>
          <a:xfrm>
            <a:off x="-239740" y="-160172"/>
            <a:ext cx="3180248" cy="1605531"/>
            <a:chOff x="-6052225" y="1317513"/>
            <a:chExt cx="5175342" cy="2612744"/>
          </a:xfrm>
        </p:grpSpPr>
        <p:sp>
          <p:nvSpPr>
            <p:cNvPr id="764" name="Google Shape;764;p42"/>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5" name="Google Shape;765;p42"/>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6" name="Google Shape;766;p42"/>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7" name="Google Shape;767;p42"/>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8" name="Google Shape;768;p42"/>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9" name="Google Shape;769;p42"/>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0" name="Google Shape;770;p42"/>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1" name="Google Shape;771;p42"/>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2" name="Google Shape;772;p42"/>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3" name="Google Shape;773;p42"/>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4" name="Google Shape;774;p42"/>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5" name="Google Shape;775;p42"/>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6" name="Google Shape;776;p42"/>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7" name="Google Shape;777;p42"/>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8" name="Google Shape;778;p42"/>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9" name="Google Shape;779;p42"/>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0" name="Google Shape;780;p42"/>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1" name="Google Shape;781;p42"/>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2" name="Google Shape;782;p42"/>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3" name="Google Shape;783;p42"/>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4" name="Google Shape;784;p42"/>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5" name="Google Shape;785;p42"/>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6" name="Google Shape;786;p42"/>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7" name="Google Shape;787;p42"/>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8" name="Google Shape;788;p42"/>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9" name="Google Shape;789;p42"/>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0" name="Google Shape;790;p42"/>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1" name="Google Shape;791;p42"/>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2" name="Google Shape;792;p42"/>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3" name="Google Shape;793;p42"/>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4" name="Google Shape;794;p42"/>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5" name="Google Shape;795;p42"/>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6" name="Google Shape;796;p42"/>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7" name="Google Shape;797;p42"/>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8" name="Google Shape;798;p42"/>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9" name="Google Shape;799;p42"/>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0" name="Google Shape;800;p42"/>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1" name="Google Shape;801;p42"/>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2" name="Google Shape;802;p42"/>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3" name="Google Shape;803;p42"/>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4" name="Google Shape;804;p42"/>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5" name="Google Shape;805;p42"/>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6" name="Google Shape;806;p42"/>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7" name="Google Shape;807;p42"/>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8" name="Google Shape;808;p42"/>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9" name="Google Shape;809;p42"/>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0" name="Google Shape;810;p42"/>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1" name="Google Shape;811;p42"/>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812" name="Google Shape;812;p42"/>
          <p:cNvGrpSpPr/>
          <p:nvPr/>
        </p:nvGrpSpPr>
        <p:grpSpPr>
          <a:xfrm>
            <a:off x="5904802" y="-543165"/>
            <a:ext cx="1433821" cy="1433804"/>
            <a:chOff x="1416675" y="4534375"/>
            <a:chExt cx="517625" cy="517600"/>
          </a:xfrm>
        </p:grpSpPr>
        <p:sp>
          <p:nvSpPr>
            <p:cNvPr id="813" name="Google Shape;813;p4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4"/>
        <p:cNvGrpSpPr/>
        <p:nvPr/>
      </p:nvGrpSpPr>
      <p:grpSpPr>
        <a:xfrm>
          <a:off x="0" y="0"/>
          <a:ext cx="0" cy="0"/>
          <a:chOff x="0" y="0"/>
          <a:chExt cx="0" cy="0"/>
        </a:xfrm>
      </p:grpSpPr>
      <p:sp>
        <p:nvSpPr>
          <p:cNvPr id="825" name="Google Shape;825;p43"/>
          <p:cNvSpPr txBox="1">
            <a:spLocks noGrp="1"/>
          </p:cNvSpPr>
          <p:nvPr>
            <p:ph type="title" hasCustomPrompt="1"/>
          </p:nvPr>
        </p:nvSpPr>
        <p:spPr>
          <a:xfrm>
            <a:off x="3105700" y="2842475"/>
            <a:ext cx="5323200" cy="133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43"/>
          <p:cNvSpPr txBox="1">
            <a:spLocks noGrp="1"/>
          </p:cNvSpPr>
          <p:nvPr>
            <p:ph type="subTitle" idx="1"/>
          </p:nvPr>
        </p:nvSpPr>
        <p:spPr>
          <a:xfrm>
            <a:off x="3105700" y="4180100"/>
            <a:ext cx="5323200" cy="42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7" name="Google Shape;827;p4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8" name="Google Shape;828;p43"/>
          <p:cNvGrpSpPr/>
          <p:nvPr/>
        </p:nvGrpSpPr>
        <p:grpSpPr>
          <a:xfrm rot="5400000">
            <a:off x="-838567" y="1589015"/>
            <a:ext cx="2146582" cy="38557"/>
            <a:chOff x="727444" y="4879925"/>
            <a:chExt cx="2146582" cy="38557"/>
          </a:xfrm>
        </p:grpSpPr>
        <p:sp>
          <p:nvSpPr>
            <p:cNvPr id="829" name="Google Shape;829;p4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 name="Google Shape;846;p43"/>
          <p:cNvGrpSpPr/>
          <p:nvPr/>
        </p:nvGrpSpPr>
        <p:grpSpPr>
          <a:xfrm rot="5400000">
            <a:off x="-603052" y="1589098"/>
            <a:ext cx="2146527" cy="38391"/>
            <a:chOff x="1003048" y="4639073"/>
            <a:chExt cx="2146527" cy="38391"/>
          </a:xfrm>
        </p:grpSpPr>
        <p:sp>
          <p:nvSpPr>
            <p:cNvPr id="847" name="Google Shape;847;p4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43"/>
          <p:cNvGrpSpPr/>
          <p:nvPr/>
        </p:nvGrpSpPr>
        <p:grpSpPr>
          <a:xfrm>
            <a:off x="306498" y="4192688"/>
            <a:ext cx="1231326" cy="1231319"/>
            <a:chOff x="1416675" y="4534375"/>
            <a:chExt cx="517625" cy="517600"/>
          </a:xfrm>
        </p:grpSpPr>
        <p:sp>
          <p:nvSpPr>
            <p:cNvPr id="865" name="Google Shape;865;p4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43"/>
          <p:cNvSpPr/>
          <p:nvPr/>
        </p:nvSpPr>
        <p:spPr>
          <a:xfrm rot="2215430">
            <a:off x="7178060" y="-1209425"/>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7" name="Google Shape;877;p43"/>
          <p:cNvGrpSpPr/>
          <p:nvPr/>
        </p:nvGrpSpPr>
        <p:grpSpPr>
          <a:xfrm flipH="1">
            <a:off x="6714549" y="152566"/>
            <a:ext cx="2840228" cy="1433874"/>
            <a:chOff x="-6052225" y="1317513"/>
            <a:chExt cx="5175342" cy="2612744"/>
          </a:xfrm>
        </p:grpSpPr>
        <p:sp>
          <p:nvSpPr>
            <p:cNvPr id="878" name="Google Shape;87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9" name="Google Shape;87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0" name="Google Shape;88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1" name="Google Shape;88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2" name="Google Shape;88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3" name="Google Shape;88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4" name="Google Shape;88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5" name="Google Shape;88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6" name="Google Shape;88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7" name="Google Shape;88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8" name="Google Shape;88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9" name="Google Shape;88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0" name="Google Shape;89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1" name="Google Shape;89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2" name="Google Shape;89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3" name="Google Shape;89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4" name="Google Shape;89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5" name="Google Shape;89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6" name="Google Shape;89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7" name="Google Shape;89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8" name="Google Shape;89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9" name="Google Shape;89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0" name="Google Shape;90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1" name="Google Shape;90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2" name="Google Shape;90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3" name="Google Shape;90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4" name="Google Shape;90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5" name="Google Shape;90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6" name="Google Shape;90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7" name="Google Shape;90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8" name="Google Shape;90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9" name="Google Shape;90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0" name="Google Shape;91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1" name="Google Shape;91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2" name="Google Shape;91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3" name="Google Shape;91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4" name="Google Shape;91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5" name="Google Shape;91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6" name="Google Shape;91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7" name="Google Shape;91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8" name="Google Shape;91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9" name="Google Shape;91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0" name="Google Shape;92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1" name="Google Shape;92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2" name="Google Shape;92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3" name="Google Shape;92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4" name="Google Shape;92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5" name="Google Shape;92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926" name="Google Shape;926;p43"/>
          <p:cNvSpPr/>
          <p:nvPr/>
        </p:nvSpPr>
        <p:spPr>
          <a:xfrm rot="8524018" flipH="1">
            <a:off x="1480679" y="-1954718"/>
            <a:ext cx="2610524" cy="348879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43"/>
          <p:cNvGrpSpPr/>
          <p:nvPr/>
        </p:nvGrpSpPr>
        <p:grpSpPr>
          <a:xfrm rot="1641242">
            <a:off x="936592" y="-509109"/>
            <a:ext cx="2840604" cy="1434063"/>
            <a:chOff x="-6052225" y="1317513"/>
            <a:chExt cx="5175342" cy="2612744"/>
          </a:xfrm>
        </p:grpSpPr>
        <p:sp>
          <p:nvSpPr>
            <p:cNvPr id="928" name="Google Shape;92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9" name="Google Shape;92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0" name="Google Shape;93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1" name="Google Shape;93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2" name="Google Shape;93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3" name="Google Shape;93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4" name="Google Shape;93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5" name="Google Shape;93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6" name="Google Shape;93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7" name="Google Shape;93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8" name="Google Shape;93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9" name="Google Shape;93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0" name="Google Shape;94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1" name="Google Shape;94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2" name="Google Shape;94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3" name="Google Shape;94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4" name="Google Shape;94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5" name="Google Shape;94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6" name="Google Shape;94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7" name="Google Shape;94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8" name="Google Shape;94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9" name="Google Shape;94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0" name="Google Shape;95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1" name="Google Shape;95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2" name="Google Shape;95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3" name="Google Shape;95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4" name="Google Shape;95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5" name="Google Shape;95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6" name="Google Shape;95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7" name="Google Shape;95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8" name="Google Shape;95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9" name="Google Shape;95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0" name="Google Shape;96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1" name="Google Shape;96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2" name="Google Shape;96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3" name="Google Shape;96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4" name="Google Shape;96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5" name="Google Shape;96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6" name="Google Shape;96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7" name="Google Shape;96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8" name="Google Shape;96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9" name="Google Shape;96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0" name="Google Shape;97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1" name="Google Shape;97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2" name="Google Shape;97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3" name="Google Shape;97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4" name="Google Shape;97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5" name="Google Shape;97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976"/>
        <p:cNvGrpSpPr/>
        <p:nvPr/>
      </p:nvGrpSpPr>
      <p:grpSpPr>
        <a:xfrm>
          <a:off x="0" y="0"/>
          <a:ext cx="0" cy="0"/>
          <a:chOff x="0" y="0"/>
          <a:chExt cx="0" cy="0"/>
        </a:xfrm>
      </p:grpSpPr>
      <p:sp>
        <p:nvSpPr>
          <p:cNvPr id="977" name="Google Shape;977;p44"/>
          <p:cNvSpPr txBox="1">
            <a:spLocks noGrp="1"/>
          </p:cNvSpPr>
          <p:nvPr>
            <p:ph type="subTitle" idx="1"/>
          </p:nvPr>
        </p:nvSpPr>
        <p:spPr>
          <a:xfrm>
            <a:off x="4958250" y="3020000"/>
            <a:ext cx="3470700" cy="1066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8" name="Google Shape;978;p44"/>
          <p:cNvSpPr txBox="1">
            <a:spLocks noGrp="1"/>
          </p:cNvSpPr>
          <p:nvPr>
            <p:ph type="title"/>
          </p:nvPr>
        </p:nvSpPr>
        <p:spPr>
          <a:xfrm>
            <a:off x="4958250" y="1057000"/>
            <a:ext cx="3470700" cy="1863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79" name="Google Shape;979;p44"/>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0" name="Google Shape;980;p44"/>
          <p:cNvGrpSpPr/>
          <p:nvPr/>
        </p:nvGrpSpPr>
        <p:grpSpPr>
          <a:xfrm rot="5400000">
            <a:off x="-838567" y="1589015"/>
            <a:ext cx="2146582" cy="38557"/>
            <a:chOff x="727444" y="4879925"/>
            <a:chExt cx="2146582" cy="38557"/>
          </a:xfrm>
        </p:grpSpPr>
        <p:sp>
          <p:nvSpPr>
            <p:cNvPr id="981" name="Google Shape;981;p44"/>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4"/>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4"/>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4"/>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4"/>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4"/>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4"/>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4"/>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4"/>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4"/>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4"/>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4"/>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4"/>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4"/>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4"/>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4"/>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4"/>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8" name="Google Shape;998;p44"/>
          <p:cNvGrpSpPr/>
          <p:nvPr/>
        </p:nvGrpSpPr>
        <p:grpSpPr>
          <a:xfrm rot="5400000">
            <a:off x="-603052" y="1589098"/>
            <a:ext cx="2146527" cy="38391"/>
            <a:chOff x="1003048" y="4639073"/>
            <a:chExt cx="2146527" cy="38391"/>
          </a:xfrm>
        </p:grpSpPr>
        <p:sp>
          <p:nvSpPr>
            <p:cNvPr id="999" name="Google Shape;999;p44"/>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4"/>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4"/>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4"/>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4"/>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4"/>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4"/>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4"/>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4"/>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4"/>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4"/>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4"/>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4"/>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4"/>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4"/>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4"/>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4"/>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6" name="Google Shape;1016;p44"/>
          <p:cNvGrpSpPr/>
          <p:nvPr/>
        </p:nvGrpSpPr>
        <p:grpSpPr>
          <a:xfrm>
            <a:off x="1234944" y="-676258"/>
            <a:ext cx="1211346" cy="1211288"/>
            <a:chOff x="1416675" y="4534375"/>
            <a:chExt cx="517625" cy="517600"/>
          </a:xfrm>
        </p:grpSpPr>
        <p:sp>
          <p:nvSpPr>
            <p:cNvPr id="1017" name="Google Shape;1017;p44"/>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4"/>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4"/>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4"/>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4"/>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4"/>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4"/>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4"/>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4"/>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4"/>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4"/>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44"/>
          <p:cNvSpPr/>
          <p:nvPr/>
        </p:nvSpPr>
        <p:spPr>
          <a:xfrm rot="4600360">
            <a:off x="4271619"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9" name="Google Shape;1029;p44"/>
          <p:cNvGrpSpPr/>
          <p:nvPr/>
        </p:nvGrpSpPr>
        <p:grpSpPr>
          <a:xfrm rot="2010058" flipH="1">
            <a:off x="4276152" y="4378095"/>
            <a:ext cx="1826533" cy="922116"/>
            <a:chOff x="-6052225" y="1317513"/>
            <a:chExt cx="5175342" cy="2612744"/>
          </a:xfrm>
        </p:grpSpPr>
        <p:sp>
          <p:nvSpPr>
            <p:cNvPr id="1030" name="Google Shape;1030;p44"/>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1" name="Google Shape;1031;p44"/>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2" name="Google Shape;1032;p44"/>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3" name="Google Shape;1033;p44"/>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4" name="Google Shape;1034;p44"/>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5" name="Google Shape;1035;p44"/>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6" name="Google Shape;1036;p44"/>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7" name="Google Shape;1037;p44"/>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8" name="Google Shape;1038;p44"/>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9" name="Google Shape;1039;p44"/>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0" name="Google Shape;1040;p44"/>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1" name="Google Shape;1041;p44"/>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2" name="Google Shape;1042;p44"/>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3" name="Google Shape;1043;p44"/>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4" name="Google Shape;1044;p44"/>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5" name="Google Shape;1045;p44"/>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6" name="Google Shape;1046;p44"/>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7" name="Google Shape;1047;p44"/>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8" name="Google Shape;1048;p44"/>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9" name="Google Shape;1049;p44"/>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0" name="Google Shape;1050;p44"/>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1" name="Google Shape;1051;p44"/>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2" name="Google Shape;1052;p44"/>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3" name="Google Shape;1053;p44"/>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4" name="Google Shape;1054;p44"/>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5" name="Google Shape;1055;p44"/>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6" name="Google Shape;1056;p44"/>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7" name="Google Shape;1057;p44"/>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8" name="Google Shape;1058;p44"/>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9" name="Google Shape;1059;p44"/>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0" name="Google Shape;1060;p44"/>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1" name="Google Shape;1061;p44"/>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2" name="Google Shape;1062;p44"/>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3" name="Google Shape;1063;p44"/>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4" name="Google Shape;1064;p44"/>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5" name="Google Shape;1065;p44"/>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6" name="Google Shape;1066;p44"/>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7" name="Google Shape;1067;p44"/>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8" name="Google Shape;1068;p44"/>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9" name="Google Shape;1069;p44"/>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0" name="Google Shape;1070;p44"/>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1" name="Google Shape;1071;p44"/>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2" name="Google Shape;1072;p44"/>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3" name="Google Shape;1073;p44"/>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4" name="Google Shape;1074;p44"/>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5" name="Google Shape;1075;p44"/>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6" name="Google Shape;1076;p44"/>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7" name="Google Shape;1077;p44"/>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535000"/>
            <a:ext cx="8520600" cy="48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Black Han Sans"/>
              <a:buNone/>
              <a:defRPr sz="3200" b="1" i="0" u="none" strike="noStrike" cap="none">
                <a:solidFill>
                  <a:schemeClr val="dk1"/>
                </a:solidFill>
                <a:latin typeface="Black Han Sans"/>
                <a:ea typeface="Black Han Sans"/>
                <a:cs typeface="Black Han Sans"/>
                <a:sym typeface="Black Ha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tmw/2023S-czhang"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3.jp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8D9"/>
        </a:solidFill>
        <a:effectLst/>
      </p:bgPr>
    </p:bg>
    <p:spTree>
      <p:nvGrpSpPr>
        <p:cNvPr id="1" name="Shape 1989"/>
        <p:cNvGrpSpPr/>
        <p:nvPr/>
      </p:nvGrpSpPr>
      <p:grpSpPr>
        <a:xfrm>
          <a:off x="0" y="0"/>
          <a:ext cx="0" cy="0"/>
          <a:chOff x="0" y="0"/>
          <a:chExt cx="0" cy="0"/>
        </a:xfrm>
      </p:grpSpPr>
      <p:sp>
        <p:nvSpPr>
          <p:cNvPr id="1990" name="Google Shape;1990;p1"/>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1"/>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dirty="0"/>
              <a:t>SPRING 2023 CAPSTONE PROJECT</a:t>
            </a:r>
            <a:endParaRPr dirty="0"/>
          </a:p>
          <a:p>
            <a:pPr marL="0" lvl="0" indent="0" algn="l" rtl="0">
              <a:lnSpc>
                <a:spcPct val="100000"/>
              </a:lnSpc>
              <a:spcBef>
                <a:spcPts val="0"/>
              </a:spcBef>
              <a:spcAft>
                <a:spcPts val="0"/>
              </a:spcAft>
              <a:buSzPts val="1600"/>
              <a:buNone/>
            </a:pPr>
            <a:r>
              <a:rPr lang="en-US" dirty="0"/>
              <a:t>PROF Henry Wong</a:t>
            </a:r>
            <a:r>
              <a:rPr lang="zh-CN" altLang="en-US" dirty="0"/>
              <a:t> </a:t>
            </a:r>
            <a:r>
              <a:rPr lang="en-US" altLang="zh-CN" dirty="0"/>
              <a:t>and</a:t>
            </a:r>
            <a:r>
              <a:rPr lang="zh-CN" altLang="en-US" dirty="0"/>
              <a:t> </a:t>
            </a:r>
            <a:r>
              <a:rPr lang="en-US" altLang="zh-CN" sz="1800" b="0" i="0" u="none" strike="noStrike" dirty="0">
                <a:solidFill>
                  <a:srgbClr val="2C1E14"/>
                </a:solidFill>
                <a:effectLst/>
                <a:latin typeface="Nunito" pitchFamily="2" charset="0"/>
              </a:rPr>
              <a:t>PROF Emily Tong</a:t>
            </a:r>
            <a:endParaRPr dirty="0"/>
          </a:p>
          <a:p>
            <a:pPr marL="0" lvl="0" indent="0" algn="l" rtl="0">
              <a:lnSpc>
                <a:spcPct val="100000"/>
              </a:lnSpc>
              <a:spcBef>
                <a:spcPts val="0"/>
              </a:spcBef>
              <a:spcAft>
                <a:spcPts val="0"/>
              </a:spcAft>
              <a:buSzPts val="1600"/>
              <a:buNone/>
            </a:pPr>
            <a:endParaRPr dirty="0"/>
          </a:p>
          <a:p>
            <a:pPr marL="0" lvl="0" indent="0" algn="l" rtl="0">
              <a:lnSpc>
                <a:spcPct val="100000"/>
              </a:lnSpc>
              <a:spcBef>
                <a:spcPts val="0"/>
              </a:spcBef>
              <a:spcAft>
                <a:spcPts val="0"/>
              </a:spcAft>
              <a:buSzPts val="1600"/>
              <a:buNone/>
            </a:pPr>
            <a:r>
              <a:rPr lang="en-US" sz="1400" dirty="0"/>
              <a:t>CONGYING ZHANG</a:t>
            </a:r>
            <a:endParaRPr sz="1400" dirty="0"/>
          </a:p>
        </p:txBody>
      </p:sp>
      <p:grpSp>
        <p:nvGrpSpPr>
          <p:cNvPr id="1992" name="Google Shape;1992;p1"/>
          <p:cNvGrpSpPr/>
          <p:nvPr/>
        </p:nvGrpSpPr>
        <p:grpSpPr>
          <a:xfrm>
            <a:off x="6825374" y="1069650"/>
            <a:ext cx="1385576" cy="2543051"/>
            <a:chOff x="6825374" y="1069650"/>
            <a:chExt cx="1385576" cy="2543051"/>
          </a:xfrm>
        </p:grpSpPr>
        <p:sp>
          <p:nvSpPr>
            <p:cNvPr id="1993" name="Google Shape;1993;p1"/>
            <p:cNvSpPr/>
            <p:nvPr/>
          </p:nvSpPr>
          <p:spPr>
            <a:xfrm>
              <a:off x="6905300" y="1162729"/>
              <a:ext cx="1234840" cy="2367406"/>
            </a:xfrm>
            <a:custGeom>
              <a:avLst/>
              <a:gdLst/>
              <a:ahLst/>
              <a:cxnLst/>
              <a:rect l="l" t="t" r="r" b="b"/>
              <a:pathLst>
                <a:path w="35751" h="68541" extrusionOk="0">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4" name="Google Shape;1994;p1"/>
            <p:cNvPicPr preferRelativeResize="0"/>
            <p:nvPr/>
          </p:nvPicPr>
          <p:blipFill rotWithShape="1">
            <a:blip r:embed="rId3">
              <a:alphaModFix/>
            </a:blip>
            <a:srcRect l="12327" t="5535" r="12319"/>
            <a:stretch/>
          </p:blipFill>
          <p:spPr>
            <a:xfrm rot="2">
              <a:off x="6825375" y="1069650"/>
              <a:ext cx="1385575" cy="2543050"/>
            </a:xfrm>
            <a:prstGeom prst="rect">
              <a:avLst/>
            </a:prstGeom>
            <a:noFill/>
            <a:ln>
              <a:noFill/>
            </a:ln>
          </p:spPr>
        </p:pic>
      </p:grpSp>
      <p:grpSp>
        <p:nvGrpSpPr>
          <p:cNvPr id="1995" name="Google Shape;1995;p1"/>
          <p:cNvGrpSpPr/>
          <p:nvPr/>
        </p:nvGrpSpPr>
        <p:grpSpPr>
          <a:xfrm>
            <a:off x="5006453" y="965796"/>
            <a:ext cx="1780487" cy="2593358"/>
            <a:chOff x="5006453" y="965796"/>
            <a:chExt cx="1780487" cy="2593358"/>
          </a:xfrm>
        </p:grpSpPr>
        <p:sp>
          <p:nvSpPr>
            <p:cNvPr id="1996" name="Google Shape;1996;p1"/>
            <p:cNvSpPr/>
            <p:nvPr/>
          </p:nvSpPr>
          <p:spPr>
            <a:xfrm rot="1068562">
              <a:off x="5409971" y="1110222"/>
              <a:ext cx="943020" cy="2245019"/>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7" name="Google Shape;1997;p1"/>
            <p:cNvPicPr preferRelativeResize="0"/>
            <p:nvPr/>
          </p:nvPicPr>
          <p:blipFill rotWithShape="1">
            <a:blip r:embed="rId4">
              <a:alphaModFix/>
            </a:blip>
            <a:srcRect l="10778" r="10777"/>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2104" name="Google Shape;2104;p10"/>
          <p:cNvPicPr preferRelativeResize="0"/>
          <p:nvPr/>
        </p:nvPicPr>
        <p:blipFill rotWithShape="1">
          <a:blip r:embed="rId3">
            <a:alphaModFix/>
          </a:blip>
          <a:srcRect/>
          <a:stretch/>
        </p:blipFill>
        <p:spPr>
          <a:xfrm>
            <a:off x="680337" y="1259550"/>
            <a:ext cx="7783326" cy="26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11"/>
          <p:cNvSpPr txBox="1">
            <a:spLocks noGrp="1"/>
          </p:cNvSpPr>
          <p:nvPr>
            <p:ph type="title"/>
          </p:nvPr>
        </p:nvSpPr>
        <p:spPr>
          <a:xfrm>
            <a:off x="2568203" y="2589885"/>
            <a:ext cx="5323200" cy="133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10" name="Google Shape;2110;p11"/>
          <p:cNvSpPr txBox="1">
            <a:spLocks noGrp="1"/>
          </p:cNvSpPr>
          <p:nvPr>
            <p:ph type="subTitle" idx="1"/>
          </p:nvPr>
        </p:nvSpPr>
        <p:spPr>
          <a:xfrm>
            <a:off x="2568203" y="3938731"/>
            <a:ext cx="5323200" cy="428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11" name="Google Shape;2111;p11"/>
          <p:cNvGrpSpPr/>
          <p:nvPr/>
        </p:nvGrpSpPr>
        <p:grpSpPr>
          <a:xfrm rot="-2228122">
            <a:off x="4323307" y="311020"/>
            <a:ext cx="1794909" cy="2207051"/>
            <a:chOff x="5604768" y="1800199"/>
            <a:chExt cx="2223655" cy="2734245"/>
          </a:xfrm>
        </p:grpSpPr>
        <p:sp>
          <p:nvSpPr>
            <p:cNvPr id="2112" name="Google Shape;2112;p11"/>
            <p:cNvSpPr/>
            <p:nvPr/>
          </p:nvSpPr>
          <p:spPr>
            <a:xfrm rot="1322503">
              <a:off x="6069480" y="2046466"/>
              <a:ext cx="1327936" cy="2234314"/>
            </a:xfrm>
            <a:custGeom>
              <a:avLst/>
              <a:gdLst/>
              <a:ahLst/>
              <a:cxnLst/>
              <a:rect l="l" t="t" r="r" b="b"/>
              <a:pathLst>
                <a:path w="35495" h="59722" extrusionOk="0">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3" name="Google Shape;2113;p11"/>
            <p:cNvPicPr preferRelativeResize="0"/>
            <p:nvPr/>
          </p:nvPicPr>
          <p:blipFill rotWithShape="1">
            <a:blip r:embed="rId3">
              <a:alphaModFix/>
            </a:blip>
            <a:srcRect l="12303" t="6499" r="19792" b="6957"/>
            <a:stretch/>
          </p:blipFill>
          <p:spPr>
            <a:xfrm rot="1322596">
              <a:off x="5996185" y="1984080"/>
              <a:ext cx="1440821" cy="2366484"/>
            </a:xfrm>
            <a:prstGeom prst="rect">
              <a:avLst/>
            </a:prstGeom>
            <a:noFill/>
            <a:ln>
              <a:noFill/>
            </a:ln>
          </p:spPr>
        </p:pic>
      </p:grpSp>
      <p:grpSp>
        <p:nvGrpSpPr>
          <p:cNvPr id="2114" name="Google Shape;2114;p11"/>
          <p:cNvGrpSpPr/>
          <p:nvPr/>
        </p:nvGrpSpPr>
        <p:grpSpPr>
          <a:xfrm>
            <a:off x="456618" y="1533720"/>
            <a:ext cx="2326860" cy="2594451"/>
            <a:chOff x="272081" y="1721972"/>
            <a:chExt cx="2079039" cy="2318130"/>
          </a:xfrm>
        </p:grpSpPr>
        <p:sp>
          <p:nvSpPr>
            <p:cNvPr id="2115" name="Google Shape;2115;p11"/>
            <p:cNvSpPr/>
            <p:nvPr/>
          </p:nvSpPr>
          <p:spPr>
            <a:xfrm rot="1459476">
              <a:off x="741418" y="2037046"/>
              <a:ext cx="1192634" cy="1697816"/>
            </a:xfrm>
            <a:custGeom>
              <a:avLst/>
              <a:gdLst/>
              <a:ahLst/>
              <a:cxnLst/>
              <a:rect l="l" t="t" r="r" b="b"/>
              <a:pathLst>
                <a:path w="43349" h="61711" extrusionOk="0">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6" name="Google Shape;2116;p11"/>
            <p:cNvPicPr preferRelativeResize="0"/>
            <p:nvPr/>
          </p:nvPicPr>
          <p:blipFill rotWithShape="1">
            <a:blip r:embed="rId4">
              <a:alphaModFix/>
            </a:blip>
            <a:srcRect l="16173" r="16180" b="9574"/>
            <a:stretch/>
          </p:blipFill>
          <p:spPr>
            <a:xfrm rot="1459484">
              <a:off x="600484" y="1930503"/>
              <a:ext cx="1422232" cy="1901068"/>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2"/>
          <p:cNvSpPr txBox="1">
            <a:spLocks noGrp="1"/>
          </p:cNvSpPr>
          <p:nvPr>
            <p:ph type="title"/>
          </p:nvPr>
        </p:nvSpPr>
        <p:spPr>
          <a:xfrm>
            <a:off x="4958250" y="801228"/>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22" name="Google Shape;2122;p12"/>
          <p:cNvSpPr txBox="1">
            <a:spLocks noGrp="1"/>
          </p:cNvSpPr>
          <p:nvPr>
            <p:ph type="subTitle" idx="1"/>
          </p:nvPr>
        </p:nvSpPr>
        <p:spPr>
          <a:xfrm>
            <a:off x="4958250" y="3019950"/>
            <a:ext cx="4076420" cy="106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23" name="Google Shape;2123;p12"/>
          <p:cNvPicPr preferRelativeResize="0"/>
          <p:nvPr/>
        </p:nvPicPr>
        <p:blipFill rotWithShape="1">
          <a:blip r:embed="rId3">
            <a:alphaModFix/>
          </a:blip>
          <a:srcRect t="4198" b="4199"/>
          <a:stretch/>
        </p:blipFill>
        <p:spPr>
          <a:xfrm>
            <a:off x="1524425" y="1009950"/>
            <a:ext cx="3059400" cy="30765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3"/>
          <p:cNvSpPr txBox="1">
            <a:spLocks noGrp="1"/>
          </p:cNvSpPr>
          <p:nvPr>
            <p:ph type="title"/>
          </p:nvPr>
        </p:nvSpPr>
        <p:spPr>
          <a:xfrm>
            <a:off x="4958250" y="808521"/>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29" name="Google Shape;2129;p13"/>
          <p:cNvSpPr txBox="1">
            <a:spLocks noGrp="1"/>
          </p:cNvSpPr>
          <p:nvPr>
            <p:ph type="subTitle" idx="1"/>
          </p:nvPr>
        </p:nvSpPr>
        <p:spPr>
          <a:xfrm>
            <a:off x="4958250" y="2226366"/>
            <a:ext cx="4086359"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30" name="Google Shape;2130;p13"/>
          <p:cNvPicPr preferRelativeResize="0"/>
          <p:nvPr/>
        </p:nvPicPr>
        <p:blipFill rotWithShape="1">
          <a:blip r:embed="rId3">
            <a:alphaModFix/>
          </a:blip>
          <a:srcRect l="16890" r="16890"/>
          <a:stretch/>
        </p:blipFill>
        <p:spPr>
          <a:xfrm>
            <a:off x="1524425" y="1009950"/>
            <a:ext cx="3059400" cy="3076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4"/>
          <p:cNvSpPr txBox="1">
            <a:spLocks noGrp="1"/>
          </p:cNvSpPr>
          <p:nvPr>
            <p:ph type="title"/>
          </p:nvPr>
        </p:nvSpPr>
        <p:spPr>
          <a:xfrm>
            <a:off x="4969564" y="684900"/>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36" name="Google Shape;2136;p14"/>
          <p:cNvSpPr txBox="1">
            <a:spLocks noGrp="1"/>
          </p:cNvSpPr>
          <p:nvPr>
            <p:ph type="subTitle" idx="1"/>
          </p:nvPr>
        </p:nvSpPr>
        <p:spPr>
          <a:xfrm>
            <a:off x="4969564" y="2325757"/>
            <a:ext cx="4174435"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37" name="Google Shape;2137;p14"/>
          <p:cNvPicPr preferRelativeResize="0"/>
          <p:nvPr/>
        </p:nvPicPr>
        <p:blipFill rotWithShape="1">
          <a:blip r:embed="rId3">
            <a:alphaModFix/>
          </a:blip>
          <a:srcRect l="21520" r="21519"/>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p:txBody>
      </p:sp>
      <p:grpSp>
        <p:nvGrpSpPr>
          <p:cNvPr id="2143" name="Google Shape;2143;p15"/>
          <p:cNvGrpSpPr/>
          <p:nvPr/>
        </p:nvGrpSpPr>
        <p:grpSpPr>
          <a:xfrm rot="-837593">
            <a:off x="7475416" y="167839"/>
            <a:ext cx="1199697" cy="2252947"/>
            <a:chOff x="5395150" y="1356167"/>
            <a:chExt cx="1648165" cy="3095138"/>
          </a:xfrm>
        </p:grpSpPr>
        <p:sp>
          <p:nvSpPr>
            <p:cNvPr id="2144" name="Google Shape;2144;p15"/>
            <p:cNvSpPr/>
            <p:nvPr/>
          </p:nvSpPr>
          <p:spPr>
            <a:xfrm>
              <a:off x="5597426" y="1402474"/>
              <a:ext cx="1337245" cy="2867321"/>
            </a:xfrm>
            <a:custGeom>
              <a:avLst/>
              <a:gdLst/>
              <a:ahLst/>
              <a:cxnLst/>
              <a:rect l="l" t="t" r="r" b="b"/>
              <a:pathLst>
                <a:path w="32996" h="70750" extrusionOk="0">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5" name="Google Shape;2145;p15"/>
            <p:cNvPicPr preferRelativeResize="0"/>
            <p:nvPr/>
          </p:nvPicPr>
          <p:blipFill rotWithShape="1">
            <a:blip r:embed="rId3">
              <a:alphaModFix/>
            </a:blip>
            <a:srcRect l="23377" r="23371"/>
            <a:stretch/>
          </p:blipFill>
          <p:spPr>
            <a:xfrm>
              <a:off x="5395150" y="1356167"/>
              <a:ext cx="1648165" cy="3095138"/>
            </a:xfrm>
            <a:prstGeom prst="rect">
              <a:avLst/>
            </a:prstGeom>
            <a:noFill/>
            <a:ln>
              <a:noFill/>
            </a:ln>
          </p:spPr>
        </p:pic>
      </p:grpSp>
      <p:grpSp>
        <p:nvGrpSpPr>
          <p:cNvPr id="2146" name="Google Shape;2146;p15"/>
          <p:cNvGrpSpPr/>
          <p:nvPr/>
        </p:nvGrpSpPr>
        <p:grpSpPr>
          <a:xfrm rot="-822723">
            <a:off x="474179" y="2182326"/>
            <a:ext cx="1658128" cy="1749259"/>
            <a:chOff x="647308" y="-65378"/>
            <a:chExt cx="2302558" cy="2429107"/>
          </a:xfrm>
        </p:grpSpPr>
        <p:sp>
          <p:nvSpPr>
            <p:cNvPr id="2147" name="Google Shape;2147;p15"/>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8" name="Google Shape;2148;p15"/>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149" name="Google Shape;2149;p15"/>
          <p:cNvSpPr txBox="1"/>
          <p:nvPr/>
        </p:nvSpPr>
        <p:spPr>
          <a:xfrm>
            <a:off x="2323370" y="2874478"/>
            <a:ext cx="5323200" cy="68296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Nunito"/>
                <a:ea typeface="Nunito"/>
                <a:cs typeface="Nunito"/>
                <a:sym typeface="Nunito"/>
              </a:rPr>
              <a:t>Architecture Diagrams</a:t>
            </a:r>
            <a:endParaRPr sz="1800" b="0" i="0" u="none" strike="noStrike" cap="none">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6"/>
          <p:cNvSpPr txBox="1">
            <a:spLocks noGrp="1"/>
          </p:cNvSpPr>
          <p:nvPr>
            <p:ph type="title"/>
          </p:nvPr>
        </p:nvSpPr>
        <p:spPr>
          <a:xfrm>
            <a:off x="1674165" y="1741276"/>
            <a:ext cx="3075902"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55" name="Google Shape;2155;p16"/>
          <p:cNvSpPr txBox="1">
            <a:spLocks noGrp="1"/>
          </p:cNvSpPr>
          <p:nvPr>
            <p:ph type="title" idx="2"/>
          </p:nvPr>
        </p:nvSpPr>
        <p:spPr>
          <a:xfrm>
            <a:off x="901365" y="174127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dk1"/>
                </a:solidFill>
                <a:hlinkClick r:id="rId3" action="ppaction://hlinksldjump">
                  <a:extLst>
                    <a:ext uri="{A12FA001-AC4F-418D-AE19-62706E023703}">
                      <ahyp:hlinkClr xmlns:ahyp="http://schemas.microsoft.com/office/drawing/2018/hyperlinkcolor" val="tx"/>
                    </a:ext>
                  </a:extLst>
                </a:hlinkClick>
              </a:rPr>
              <a:t>01</a:t>
            </a:r>
            <a:endParaRPr u="sng">
              <a:solidFill>
                <a:schemeClr val="dk1"/>
              </a:solidFill>
              <a:hlinkClick r:id="rId4" action="ppaction://hlinksldjump">
                <a:extLst>
                  <a:ext uri="{A12FA001-AC4F-418D-AE19-62706E023703}">
                    <ahyp:hlinkClr xmlns:ahyp="http://schemas.microsoft.com/office/drawing/2018/hyperlinkcolor" val="tx"/>
                  </a:ext>
                </a:extLst>
              </a:hlinkClick>
            </a:endParaRPr>
          </a:p>
        </p:txBody>
      </p:sp>
      <p:sp>
        <p:nvSpPr>
          <p:cNvPr id="2156" name="Google Shape;2156;p16"/>
          <p:cNvSpPr txBox="1">
            <a:spLocks noGrp="1"/>
          </p:cNvSpPr>
          <p:nvPr>
            <p:ph type="title" idx="3"/>
          </p:nvPr>
        </p:nvSpPr>
        <p:spPr>
          <a:xfrm>
            <a:off x="1674165" y="3247926"/>
            <a:ext cx="2861399"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57" name="Google Shape;2157;p16"/>
          <p:cNvSpPr txBox="1">
            <a:spLocks noGrp="1"/>
          </p:cNvSpPr>
          <p:nvPr>
            <p:ph type="title" idx="4"/>
          </p:nvPr>
        </p:nvSpPr>
        <p:spPr>
          <a:xfrm>
            <a:off x="901365" y="325092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5" action="ppaction://hlinksldjump"/>
              </a:rPr>
              <a:t>02</a:t>
            </a:r>
            <a:endParaRPr/>
          </a:p>
        </p:txBody>
      </p:sp>
      <p:sp>
        <p:nvSpPr>
          <p:cNvPr id="2158" name="Google Shape;2158;p16"/>
          <p:cNvSpPr txBox="1">
            <a:spLocks noGrp="1"/>
          </p:cNvSpPr>
          <p:nvPr>
            <p:ph type="title" idx="6"/>
          </p:nvPr>
        </p:nvSpPr>
        <p:spPr>
          <a:xfrm>
            <a:off x="5761492" y="1708004"/>
            <a:ext cx="28614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59" name="Google Shape;2159;p16"/>
          <p:cNvSpPr txBox="1">
            <a:spLocks noGrp="1"/>
          </p:cNvSpPr>
          <p:nvPr>
            <p:ph type="title" idx="7"/>
          </p:nvPr>
        </p:nvSpPr>
        <p:spPr>
          <a:xfrm>
            <a:off x="5004299" y="1746039"/>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6" action="ppaction://hlinksldjump"/>
              </a:rPr>
              <a:t>03</a:t>
            </a:r>
            <a:endParaRPr/>
          </a:p>
        </p:txBody>
      </p:sp>
      <p:sp>
        <p:nvSpPr>
          <p:cNvPr id="2160" name="Google Shape;2160;p16"/>
          <p:cNvSpPr txBox="1">
            <a:spLocks noGrp="1"/>
          </p:cNvSpPr>
          <p:nvPr>
            <p:ph type="title" idx="9"/>
          </p:nvPr>
        </p:nvSpPr>
        <p:spPr>
          <a:xfrm>
            <a:off x="5777099" y="3227718"/>
            <a:ext cx="2830187"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61" name="Google Shape;2161;p16"/>
          <p:cNvSpPr txBox="1">
            <a:spLocks noGrp="1"/>
          </p:cNvSpPr>
          <p:nvPr>
            <p:ph type="title" idx="13"/>
          </p:nvPr>
        </p:nvSpPr>
        <p:spPr>
          <a:xfrm>
            <a:off x="5004299" y="3245441"/>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7" action="ppaction://hlinksldjump"/>
              </a:rPr>
              <a:t>04</a:t>
            </a:r>
            <a:endParaRPr/>
          </a:p>
        </p:txBody>
      </p:sp>
      <p:sp>
        <p:nvSpPr>
          <p:cNvPr id="2162" name="Google Shape;2162;p16"/>
          <p:cNvSpPr txBox="1">
            <a:spLocks noGrp="1"/>
          </p:cNvSpPr>
          <p:nvPr>
            <p:ph type="title" idx="21"/>
          </p:nvPr>
        </p:nvSpPr>
        <p:spPr>
          <a:xfrm>
            <a:off x="1121267" y="821159"/>
            <a:ext cx="72576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1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id="2168" name="Google Shape;2168;p17"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69" name="Google Shape;2169;p17" descr="图示&#10;&#10;描述已自动生成"/>
          <p:cNvPicPr preferRelativeResize="0"/>
          <p:nvPr/>
        </p:nvPicPr>
        <p:blipFill rotWithShape="1">
          <a:blip r:embed="rId5">
            <a:alphaModFix/>
          </a:blip>
          <a:srcRect/>
          <a:stretch/>
        </p:blipFill>
        <p:spPr>
          <a:xfrm>
            <a:off x="420480" y="1803400"/>
            <a:ext cx="7607300" cy="153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id="2175" name="Google Shape;2175;p18"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76" name="Google Shape;2176;p18"/>
          <p:cNvPicPr preferRelativeResize="0"/>
          <p:nvPr/>
        </p:nvPicPr>
        <p:blipFill rotWithShape="1">
          <a:blip r:embed="rId5">
            <a:alphaModFix/>
          </a:blip>
          <a:srcRect/>
          <a:stretch/>
        </p:blipFill>
        <p:spPr>
          <a:xfrm>
            <a:off x="1038575" y="1211591"/>
            <a:ext cx="5829364" cy="38106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id="2182" name="Google Shape;2182;p19"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83" name="Google Shape;2183;p19" descr="图示&#10;&#10;描述已自动生成"/>
          <p:cNvPicPr preferRelativeResize="0"/>
          <p:nvPr/>
        </p:nvPicPr>
        <p:blipFill rotWithShape="1">
          <a:blip r:embed="rId5">
            <a:alphaModFix/>
          </a:blip>
          <a:srcRect b="19227"/>
          <a:stretch/>
        </p:blipFill>
        <p:spPr>
          <a:xfrm>
            <a:off x="2093488" y="1017700"/>
            <a:ext cx="3982989" cy="4154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cxnSp>
        <p:nvCxnSpPr>
          <p:cNvPr id="2002" name="Google Shape;2002;p2"/>
          <p:cNvCxnSpPr>
            <a:stCxn id="2003" idx="3"/>
          </p:cNvCxnSpPr>
          <p:nvPr/>
        </p:nvCxnSpPr>
        <p:spPr>
          <a:xfrm>
            <a:off x="2104850" y="2091850"/>
            <a:ext cx="7081500" cy="11400"/>
          </a:xfrm>
          <a:prstGeom prst="straightConnector1">
            <a:avLst/>
          </a:prstGeom>
          <a:noFill/>
          <a:ln w="19050" cap="flat" cmpd="sng">
            <a:solidFill>
              <a:schemeClr val="dk1"/>
            </a:solidFill>
            <a:prstDash val="solid"/>
            <a:round/>
            <a:headEnd type="none" w="sm" len="sm"/>
            <a:tailEnd type="none" w="sm" len="sm"/>
          </a:ln>
        </p:spPr>
      </p:cxnSp>
      <p:sp>
        <p:nvSpPr>
          <p:cNvPr id="2004" name="Google Shape;2004;p2"/>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2"/>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2"/>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09" name="Google Shape;2009;p2"/>
          <p:cNvSpPr txBox="1"/>
          <p:nvPr/>
        </p:nvSpPr>
        <p:spPr>
          <a:xfrm>
            <a:off x="887267"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Project Description</a:t>
            </a:r>
            <a:endParaRPr/>
          </a:p>
        </p:txBody>
      </p:sp>
      <p:sp>
        <p:nvSpPr>
          <p:cNvPr id="2010" name="Google Shape;2010;p2"/>
          <p:cNvSpPr txBox="1"/>
          <p:nvPr/>
        </p:nvSpPr>
        <p:spPr>
          <a:xfrm>
            <a:off x="4611376"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Technologies</a:t>
            </a:r>
            <a:endParaRPr/>
          </a:p>
        </p:txBody>
      </p:sp>
      <p:sp>
        <p:nvSpPr>
          <p:cNvPr id="2011" name="Google Shape;2011;p2"/>
          <p:cNvSpPr txBox="1"/>
          <p:nvPr/>
        </p:nvSpPr>
        <p:spPr>
          <a:xfrm>
            <a:off x="2749338"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MVP</a:t>
            </a:r>
            <a:endParaRPr/>
          </a:p>
        </p:txBody>
      </p:sp>
      <p:sp>
        <p:nvSpPr>
          <p:cNvPr id="2012" name="Google Shape;2012;p2"/>
          <p:cNvSpPr txBox="1"/>
          <p:nvPr/>
        </p:nvSpPr>
        <p:spPr>
          <a:xfrm>
            <a:off x="6473447"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Personas</a:t>
            </a:r>
            <a:endParaRPr sz="1600" b="0" i="0" u="none" strike="noStrike" cap="none">
              <a:solidFill>
                <a:schemeClr val="dk1"/>
              </a:solidFill>
              <a:latin typeface="Nunito"/>
              <a:ea typeface="Nunito"/>
              <a:cs typeface="Nunito"/>
              <a:sym typeface="Nunito"/>
            </a:endParaRPr>
          </a:p>
        </p:txBody>
      </p:sp>
      <p:sp>
        <p:nvSpPr>
          <p:cNvPr id="2013" name="Google Shape;2013;p2"/>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014" name="Google Shape;2014;p2"/>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015" name="Google Shape;2015;p2"/>
          <p:cNvSpPr txBox="1"/>
          <p:nvPr/>
        </p:nvSpPr>
        <p:spPr>
          <a:xfrm>
            <a:off x="6962897"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04</a:t>
            </a:r>
            <a:endParaRPr sz="3000" b="0" i="0" u="none" strike="noStrike" cap="none">
              <a:solidFill>
                <a:schemeClr val="dk1"/>
              </a:solidFill>
              <a:latin typeface="Black Han Sans"/>
              <a:ea typeface="Black Han Sans"/>
              <a:cs typeface="Black Han Sans"/>
              <a:sym typeface="Black Han Sans"/>
            </a:endParaRPr>
          </a:p>
        </p:txBody>
      </p:sp>
      <p:sp>
        <p:nvSpPr>
          <p:cNvPr id="2003" name="Google Shape;2003;p2"/>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2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id="2189" name="Google Shape;2189;p20" descr="图标&#10;&#10;描述已自动生成">
            <a:hlinkClick r:id="" action="ppaction://hlinkshowjump?jump=nextslide"/>
          </p:cNvPr>
          <p:cNvPicPr preferRelativeResize="0"/>
          <p:nvPr/>
        </p:nvPicPr>
        <p:blipFill rotWithShape="1">
          <a:blip r:embed="rId3">
            <a:alphaModFix/>
          </a:blip>
          <a:srcRect/>
          <a:stretch/>
        </p:blipFill>
        <p:spPr>
          <a:xfrm>
            <a:off x="7613736" y="4424614"/>
            <a:ext cx="656380" cy="597600"/>
          </a:xfrm>
          <a:prstGeom prst="rect">
            <a:avLst/>
          </a:prstGeom>
          <a:noFill/>
          <a:ln>
            <a:noFill/>
          </a:ln>
        </p:spPr>
      </p:pic>
      <p:pic>
        <p:nvPicPr>
          <p:cNvPr id="2190" name="Google Shape;2190;p20"/>
          <p:cNvPicPr preferRelativeResize="0"/>
          <p:nvPr/>
        </p:nvPicPr>
        <p:blipFill rotWithShape="1">
          <a:blip r:embed="rId4">
            <a:alphaModFix/>
          </a:blip>
          <a:srcRect l="7741" r="12997" b="13977"/>
          <a:stretch/>
        </p:blipFill>
        <p:spPr>
          <a:xfrm>
            <a:off x="1928192" y="1033070"/>
            <a:ext cx="3245315" cy="383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pic>
        <p:nvPicPr>
          <p:cNvPr id="2195" name="Google Shape;2195;p21"/>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196" name="Google Shape;2196;p21"/>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06</a:t>
            </a:r>
            <a:endParaRPr/>
          </a:p>
        </p:txBody>
      </p:sp>
      <p:grpSp>
        <p:nvGrpSpPr>
          <p:cNvPr id="2197" name="Google Shape;2197;p21"/>
          <p:cNvGrpSpPr/>
          <p:nvPr/>
        </p:nvGrpSpPr>
        <p:grpSpPr>
          <a:xfrm rot="-2446966">
            <a:off x="4228896" y="1833814"/>
            <a:ext cx="2302583" cy="2429134"/>
            <a:chOff x="647308" y="-65378"/>
            <a:chExt cx="2302558" cy="2429107"/>
          </a:xfrm>
        </p:grpSpPr>
        <p:sp>
          <p:nvSpPr>
            <p:cNvPr id="2198" name="Google Shape;2198;p21"/>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9" name="Google Shape;2199;p21"/>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00" name="Google Shape;2200;p21"/>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01" name="Google Shape;2201;p21"/>
          <p:cNvGrpSpPr/>
          <p:nvPr/>
        </p:nvGrpSpPr>
        <p:grpSpPr>
          <a:xfrm rot="2054966">
            <a:off x="6497738" y="943765"/>
            <a:ext cx="1812349" cy="2598605"/>
            <a:chOff x="6858469" y="1475098"/>
            <a:chExt cx="1812339" cy="2598591"/>
          </a:xfrm>
        </p:grpSpPr>
        <p:sp>
          <p:nvSpPr>
            <p:cNvPr id="2202" name="Google Shape;2202;p21"/>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3" name="Google Shape;2203;p21"/>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pic>
        <p:nvPicPr>
          <p:cNvPr id="2" name="图片 1">
            <a:extLst>
              <a:ext uri="{FF2B5EF4-FFF2-40B4-BE49-F238E27FC236}">
                <a16:creationId xmlns:a16="http://schemas.microsoft.com/office/drawing/2014/main" id="{4323EFA0-ED59-0A0D-2F25-B4A629A2D4CE}"/>
              </a:ext>
            </a:extLst>
          </p:cNvPr>
          <p:cNvPicPr>
            <a:picLocks noChangeAspect="1"/>
          </p:cNvPicPr>
          <p:nvPr/>
        </p:nvPicPr>
        <p:blipFill>
          <a:blip r:embed="rId3"/>
          <a:stretch>
            <a:fillRect/>
          </a:stretch>
        </p:blipFill>
        <p:spPr>
          <a:xfrm>
            <a:off x="685800" y="321276"/>
            <a:ext cx="7772400" cy="36680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pic>
        <p:nvPicPr>
          <p:cNvPr id="2213" name="Google Shape;2213;p23"/>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214" name="Google Shape;2214;p23"/>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07</a:t>
            </a:r>
            <a:endParaRPr sz="6000">
              <a:solidFill>
                <a:schemeClr val="dk1"/>
              </a:solidFill>
              <a:latin typeface="Black Han Sans"/>
              <a:ea typeface="Black Han Sans"/>
              <a:cs typeface="Black Han Sans"/>
              <a:sym typeface="Black Han Sans"/>
            </a:endParaRPr>
          </a:p>
        </p:txBody>
      </p:sp>
      <p:grpSp>
        <p:nvGrpSpPr>
          <p:cNvPr id="2215" name="Google Shape;2215;p23"/>
          <p:cNvGrpSpPr/>
          <p:nvPr/>
        </p:nvGrpSpPr>
        <p:grpSpPr>
          <a:xfrm rot="-2446966">
            <a:off x="4228896" y="1833814"/>
            <a:ext cx="2302583" cy="2429134"/>
            <a:chOff x="647308" y="-65378"/>
            <a:chExt cx="2302558" cy="2429107"/>
          </a:xfrm>
        </p:grpSpPr>
        <p:sp>
          <p:nvSpPr>
            <p:cNvPr id="2216" name="Google Shape;2216;p23"/>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17" name="Google Shape;2217;p23"/>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18" name="Google Shape;2218;p23"/>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Sprint 1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19" name="Google Shape;2219;p23"/>
          <p:cNvGrpSpPr/>
          <p:nvPr/>
        </p:nvGrpSpPr>
        <p:grpSpPr>
          <a:xfrm rot="2054966">
            <a:off x="6497738" y="943765"/>
            <a:ext cx="1812349" cy="2598605"/>
            <a:chOff x="6858469" y="1475098"/>
            <a:chExt cx="1812339" cy="2598591"/>
          </a:xfrm>
        </p:grpSpPr>
        <p:sp>
          <p:nvSpPr>
            <p:cNvPr id="2220" name="Google Shape;2220;p23"/>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1" name="Google Shape;2221;p23"/>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pic>
        <p:nvPicPr>
          <p:cNvPr id="2" name="图片 1">
            <a:extLst>
              <a:ext uri="{FF2B5EF4-FFF2-40B4-BE49-F238E27FC236}">
                <a16:creationId xmlns:a16="http://schemas.microsoft.com/office/drawing/2014/main" id="{FDE5B006-8B14-1371-0B4C-4F7436DF235B}"/>
              </a:ext>
            </a:extLst>
          </p:cNvPr>
          <p:cNvPicPr>
            <a:picLocks noChangeAspect="1"/>
          </p:cNvPicPr>
          <p:nvPr/>
        </p:nvPicPr>
        <p:blipFill>
          <a:blip r:embed="rId3"/>
          <a:stretch>
            <a:fillRect/>
          </a:stretch>
        </p:blipFill>
        <p:spPr>
          <a:xfrm>
            <a:off x="204947" y="733168"/>
            <a:ext cx="8253253" cy="30076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25"/>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4800"/>
              <a:t>08</a:t>
            </a:r>
            <a:endParaRPr sz="4800"/>
          </a:p>
        </p:txBody>
      </p:sp>
      <p:sp>
        <p:nvSpPr>
          <p:cNvPr id="2232" name="Google Shape;2232;p25"/>
          <p:cNvSpPr txBox="1">
            <a:spLocks noGrp="1"/>
          </p:cNvSpPr>
          <p:nvPr>
            <p:ph type="subTitle" idx="1"/>
          </p:nvPr>
        </p:nvSpPr>
        <p:spPr>
          <a:xfrm>
            <a:off x="715088" y="2320133"/>
            <a:ext cx="3203100" cy="1198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3200"/>
              <a:t>Metrics</a:t>
            </a:r>
            <a:r>
              <a:rPr lang="en-US"/>
              <a:t>	</a:t>
            </a:r>
            <a:endParaRPr/>
          </a:p>
        </p:txBody>
      </p:sp>
      <p:grpSp>
        <p:nvGrpSpPr>
          <p:cNvPr id="2233" name="Google Shape;2233;p25"/>
          <p:cNvGrpSpPr/>
          <p:nvPr/>
        </p:nvGrpSpPr>
        <p:grpSpPr>
          <a:xfrm>
            <a:off x="4399868" y="1238297"/>
            <a:ext cx="3277679" cy="2666570"/>
            <a:chOff x="4399868" y="1238297"/>
            <a:chExt cx="3277679" cy="2666570"/>
          </a:xfrm>
        </p:grpSpPr>
        <p:grpSp>
          <p:nvGrpSpPr>
            <p:cNvPr id="2234" name="Google Shape;2234;p25"/>
            <p:cNvGrpSpPr/>
            <p:nvPr/>
          </p:nvGrpSpPr>
          <p:grpSpPr>
            <a:xfrm>
              <a:off x="4399868" y="1238297"/>
              <a:ext cx="3277679" cy="2666570"/>
              <a:chOff x="4584500" y="1205300"/>
              <a:chExt cx="2892665" cy="2353341"/>
            </a:xfrm>
          </p:grpSpPr>
          <p:sp>
            <p:nvSpPr>
              <p:cNvPr id="2235" name="Google Shape;2235;p25"/>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5"/>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5"/>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38" name="Google Shape;2238;p25"/>
            <p:cNvPicPr preferRelativeResize="0"/>
            <p:nvPr/>
          </p:nvPicPr>
          <p:blipFill rotWithShape="1">
            <a:blip r:embed="rId3">
              <a:alphaModFix/>
            </a:blip>
            <a:srcRect/>
            <a:stretch/>
          </p:blipFill>
          <p:spPr>
            <a:xfrm>
              <a:off x="4564113" y="1441200"/>
              <a:ext cx="2949194" cy="1658925"/>
            </a:xfrm>
            <a:prstGeom prst="rect">
              <a:avLst/>
            </a:prstGeom>
            <a:noFill/>
            <a:ln>
              <a:noFill/>
            </a:ln>
          </p:spPr>
        </p:pic>
      </p:grpSp>
      <p:grpSp>
        <p:nvGrpSpPr>
          <p:cNvPr id="2239" name="Google Shape;2239;p25"/>
          <p:cNvGrpSpPr/>
          <p:nvPr/>
        </p:nvGrpSpPr>
        <p:grpSpPr>
          <a:xfrm>
            <a:off x="6755883" y="2246275"/>
            <a:ext cx="1206500" cy="1658928"/>
            <a:chOff x="6755883" y="2246275"/>
            <a:chExt cx="1206500" cy="1658928"/>
          </a:xfrm>
        </p:grpSpPr>
        <p:grpSp>
          <p:nvGrpSpPr>
            <p:cNvPr id="2240" name="Google Shape;2240;p25"/>
            <p:cNvGrpSpPr/>
            <p:nvPr/>
          </p:nvGrpSpPr>
          <p:grpSpPr>
            <a:xfrm>
              <a:off x="6755883" y="2246275"/>
              <a:ext cx="1206500" cy="1658928"/>
              <a:chOff x="6690576" y="2241051"/>
              <a:chExt cx="1725049" cy="2371930"/>
            </a:xfrm>
          </p:grpSpPr>
          <p:sp>
            <p:nvSpPr>
              <p:cNvPr id="2241" name="Google Shape;2241;p25"/>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5"/>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43" name="Google Shape;2243;p25"/>
            <p:cNvPicPr preferRelativeResize="0"/>
            <p:nvPr/>
          </p:nvPicPr>
          <p:blipFill rotWithShape="1">
            <a:blip r:embed="rId4">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26"/>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49" name="Google Shape;2249;p26"/>
          <p:cNvSpPr txBox="1"/>
          <p:nvPr/>
        </p:nvSpPr>
        <p:spPr>
          <a:xfrm>
            <a:off x="237159" y="290626"/>
            <a:ext cx="433484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dirty="0">
                <a:solidFill>
                  <a:srgbClr val="000000"/>
                </a:solidFill>
                <a:latin typeface="Nunito"/>
                <a:ea typeface="Nunito"/>
                <a:cs typeface="Nunito"/>
                <a:sym typeface="Nunito"/>
              </a:rPr>
              <a:t>Sprint 1, I completed 1</a:t>
            </a:r>
            <a:r>
              <a:rPr lang="en-US" altLang="zh-CN" sz="2000" b="0" i="0" u="none" strike="noStrike" cap="none" dirty="0">
                <a:solidFill>
                  <a:srgbClr val="000000"/>
                </a:solidFill>
                <a:latin typeface="Nunito"/>
                <a:ea typeface="Nunito"/>
                <a:cs typeface="Nunito"/>
                <a:sym typeface="Nunito"/>
              </a:rPr>
              <a:t>3</a:t>
            </a:r>
            <a:r>
              <a:rPr lang="en-US" sz="2000" b="0" i="0" u="none" strike="noStrike" cap="none" dirty="0">
                <a:solidFill>
                  <a:srgbClr val="000000"/>
                </a:solidFill>
                <a:latin typeface="Nunito"/>
                <a:ea typeface="Nunito"/>
                <a:cs typeface="Nunito"/>
                <a:sym typeface="Nunito"/>
              </a:rPr>
              <a:t> user stories</a:t>
            </a:r>
            <a:endParaRPr sz="2000" b="0" i="0" u="none" strike="noStrike" cap="none" dirty="0">
              <a:solidFill>
                <a:srgbClr val="000000"/>
              </a:solidFill>
              <a:latin typeface="Nunito"/>
              <a:ea typeface="Nunito"/>
              <a:cs typeface="Nunito"/>
              <a:sym typeface="Nunito"/>
            </a:endParaRPr>
          </a:p>
        </p:txBody>
      </p:sp>
      <p:pic>
        <p:nvPicPr>
          <p:cNvPr id="2" name="图片 1">
            <a:extLst>
              <a:ext uri="{FF2B5EF4-FFF2-40B4-BE49-F238E27FC236}">
                <a16:creationId xmlns:a16="http://schemas.microsoft.com/office/drawing/2014/main" id="{4E180E81-355B-9261-395B-F05594E45CB1}"/>
              </a:ext>
            </a:extLst>
          </p:cNvPr>
          <p:cNvPicPr>
            <a:picLocks noChangeAspect="1"/>
          </p:cNvPicPr>
          <p:nvPr/>
        </p:nvPicPr>
        <p:blipFill>
          <a:blip r:embed="rId3"/>
          <a:stretch>
            <a:fillRect/>
          </a:stretch>
        </p:blipFill>
        <p:spPr>
          <a:xfrm>
            <a:off x="1223065" y="1434585"/>
            <a:ext cx="5326016" cy="32073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27"/>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sp>
        <p:nvSpPr>
          <p:cNvPr id="2257" name="Google Shape;2257;p27"/>
          <p:cNvSpPr txBox="1"/>
          <p:nvPr/>
        </p:nvSpPr>
        <p:spPr>
          <a:xfrm>
            <a:off x="5795232" y="2882348"/>
            <a:ext cx="26637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400" i="0" u="none" strike="noStrike" cap="none" dirty="0">
                <a:solidFill>
                  <a:srgbClr val="000000"/>
                </a:solidFill>
                <a:latin typeface="Bebas Neue"/>
                <a:ea typeface="Bebas Neue"/>
                <a:cs typeface="Bebas Neue"/>
                <a:sym typeface="Bebas Neue"/>
              </a:rPr>
              <a:t>=1</a:t>
            </a:r>
            <a:r>
              <a:rPr lang="en-US" altLang="zh-CN" sz="5400" i="0" u="none" strike="noStrike" cap="none" dirty="0">
                <a:solidFill>
                  <a:srgbClr val="000000"/>
                </a:solidFill>
                <a:latin typeface="Bebas Neue"/>
                <a:ea typeface="Bebas Neue"/>
                <a:cs typeface="Bebas Neue"/>
                <a:sym typeface="Bebas Neue"/>
              </a:rPr>
              <a:t>3</a:t>
            </a:r>
            <a:r>
              <a:rPr lang="en-US" sz="5400" i="0" u="none" strike="noStrike" cap="none" dirty="0">
                <a:solidFill>
                  <a:srgbClr val="000000"/>
                </a:solidFill>
                <a:latin typeface="Bebas Neue"/>
                <a:ea typeface="Bebas Neue"/>
                <a:cs typeface="Bebas Neue"/>
                <a:sym typeface="Bebas Neue"/>
              </a:rPr>
              <a:t>/1</a:t>
            </a:r>
            <a:r>
              <a:rPr lang="en-US" altLang="zh-CN" sz="5400" i="0" u="none" strike="noStrike" cap="none" dirty="0">
                <a:solidFill>
                  <a:srgbClr val="000000"/>
                </a:solidFill>
                <a:latin typeface="Bebas Neue"/>
                <a:ea typeface="Bebas Neue"/>
                <a:cs typeface="Bebas Neue"/>
                <a:sym typeface="Bebas Neue"/>
              </a:rPr>
              <a:t>3</a:t>
            </a:r>
            <a:endParaRPr dirty="0">
              <a:latin typeface="Bebas Neue"/>
              <a:ea typeface="Bebas Neue"/>
              <a:cs typeface="Bebas Neue"/>
              <a:sym typeface="Bebas Neue"/>
            </a:endParaRPr>
          </a:p>
          <a:p>
            <a:pPr marL="0" marR="0" lvl="0" indent="0" algn="l" rtl="0">
              <a:lnSpc>
                <a:spcPct val="100000"/>
              </a:lnSpc>
              <a:spcBef>
                <a:spcPts val="0"/>
              </a:spcBef>
              <a:spcAft>
                <a:spcPts val="0"/>
              </a:spcAft>
              <a:buNone/>
            </a:pPr>
            <a:r>
              <a:rPr lang="en-US" sz="5400" i="0" u="none" strike="noStrike" cap="none" dirty="0">
                <a:solidFill>
                  <a:srgbClr val="000000"/>
                </a:solidFill>
                <a:latin typeface="Bebas Neue"/>
                <a:ea typeface="Bebas Neue"/>
                <a:cs typeface="Bebas Neue"/>
                <a:sym typeface="Bebas Neue"/>
              </a:rPr>
              <a:t>=</a:t>
            </a:r>
            <a:r>
              <a:rPr lang="en-US" altLang="zh-CN" sz="5400" i="0" u="none" strike="noStrike" cap="none" dirty="0">
                <a:solidFill>
                  <a:srgbClr val="000000"/>
                </a:solidFill>
                <a:latin typeface="Bebas Neue"/>
                <a:ea typeface="Bebas Neue"/>
                <a:cs typeface="Bebas Neue"/>
                <a:sym typeface="Bebas Neue"/>
              </a:rPr>
              <a:t>100</a:t>
            </a:r>
            <a:r>
              <a:rPr lang="en-US" sz="5400" i="0" u="none" strike="noStrike" cap="none" dirty="0">
                <a:solidFill>
                  <a:srgbClr val="000000"/>
                </a:solidFill>
                <a:latin typeface="Bebas Neue"/>
                <a:ea typeface="Bebas Neue"/>
                <a:cs typeface="Bebas Neue"/>
                <a:sym typeface="Bebas Neue"/>
              </a:rPr>
              <a:t>%</a:t>
            </a:r>
            <a:endParaRPr sz="5400" i="0" u="none" strike="noStrike" cap="none" dirty="0">
              <a:solidFill>
                <a:srgbClr val="000000"/>
              </a:solidFill>
              <a:latin typeface="Bebas Neue"/>
              <a:ea typeface="Bebas Neue"/>
              <a:cs typeface="Bebas Neue"/>
              <a:sym typeface="Bebas Neue"/>
            </a:endParaRPr>
          </a:p>
        </p:txBody>
      </p:sp>
      <p:pic>
        <p:nvPicPr>
          <p:cNvPr id="2" name="图片 1">
            <a:extLst>
              <a:ext uri="{FF2B5EF4-FFF2-40B4-BE49-F238E27FC236}">
                <a16:creationId xmlns:a16="http://schemas.microsoft.com/office/drawing/2014/main" id="{FA6FB5D7-6587-CFF7-4794-5D1DC48C94D2}"/>
              </a:ext>
            </a:extLst>
          </p:cNvPr>
          <p:cNvPicPr>
            <a:picLocks noChangeAspect="1"/>
          </p:cNvPicPr>
          <p:nvPr/>
        </p:nvPicPr>
        <p:blipFill>
          <a:blip r:embed="rId3"/>
          <a:stretch>
            <a:fillRect/>
          </a:stretch>
        </p:blipFill>
        <p:spPr>
          <a:xfrm>
            <a:off x="955246" y="1129785"/>
            <a:ext cx="4597400" cy="2768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2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 09 Retrospective</a:t>
            </a:r>
            <a:endParaRPr/>
          </a:p>
        </p:txBody>
      </p:sp>
      <p:sp>
        <p:nvSpPr>
          <p:cNvPr id="2263" name="Google Shape;2263;p28"/>
          <p:cNvSpPr/>
          <p:nvPr/>
        </p:nvSpPr>
        <p:spPr>
          <a:xfrm>
            <a:off x="3222837" y="2994938"/>
            <a:ext cx="2698875" cy="1287774"/>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8"/>
          <p:cNvSpPr/>
          <p:nvPr/>
        </p:nvSpPr>
        <p:spPr>
          <a:xfrm>
            <a:off x="5140779"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8"/>
          <p:cNvSpPr/>
          <p:nvPr/>
        </p:nvSpPr>
        <p:spPr>
          <a:xfrm>
            <a:off x="5590150"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8"/>
          <p:cNvSpPr/>
          <p:nvPr/>
        </p:nvSpPr>
        <p:spPr>
          <a:xfrm>
            <a:off x="3843491"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8"/>
          <p:cNvSpPr/>
          <p:nvPr/>
        </p:nvSpPr>
        <p:spPr>
          <a:xfrm>
            <a:off x="3412175"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68" name="Google Shape;2268;p28"/>
          <p:cNvCxnSpPr>
            <a:stCxn id="2266" idx="0"/>
            <a:endCxn id="2269" idx="3"/>
          </p:cNvCxnSpPr>
          <p:nvPr/>
        </p:nvCxnSpPr>
        <p:spPr>
          <a:xfrm rot="5400000" flipH="1">
            <a:off x="3210189" y="2398492"/>
            <a:ext cx="893100" cy="519900"/>
          </a:xfrm>
          <a:prstGeom prst="bentConnector2">
            <a:avLst/>
          </a:prstGeom>
          <a:noFill/>
          <a:ln w="19050" cap="flat" cmpd="sng">
            <a:solidFill>
              <a:schemeClr val="dk1"/>
            </a:solidFill>
            <a:prstDash val="solid"/>
            <a:round/>
            <a:headEnd type="none" w="sm" len="sm"/>
            <a:tailEnd type="none" w="sm" len="sm"/>
          </a:ln>
        </p:spPr>
      </p:cxnSp>
      <p:cxnSp>
        <p:nvCxnSpPr>
          <p:cNvPr id="2270" name="Google Shape;2270;p28"/>
          <p:cNvCxnSpPr>
            <a:stCxn id="2264" idx="0"/>
            <a:endCxn id="2271" idx="1"/>
          </p:cNvCxnSpPr>
          <p:nvPr/>
        </p:nvCxnSpPr>
        <p:spPr>
          <a:xfrm rot="-5400000">
            <a:off x="4990628" y="2435242"/>
            <a:ext cx="893100" cy="446400"/>
          </a:xfrm>
          <a:prstGeom prst="bentConnector2">
            <a:avLst/>
          </a:prstGeom>
          <a:noFill/>
          <a:ln w="19050" cap="flat" cmpd="sng">
            <a:solidFill>
              <a:schemeClr val="dk1"/>
            </a:solidFill>
            <a:prstDash val="solid"/>
            <a:round/>
            <a:headEnd type="none" w="sm" len="sm"/>
            <a:tailEnd type="none" w="sm" len="sm"/>
          </a:ln>
        </p:spPr>
      </p:cxnSp>
      <p:cxnSp>
        <p:nvCxnSpPr>
          <p:cNvPr id="2272" name="Google Shape;2272;p28"/>
          <p:cNvCxnSpPr>
            <a:stCxn id="2267" idx="2"/>
            <a:endCxn id="2273" idx="3"/>
          </p:cNvCxnSpPr>
          <p:nvPr/>
        </p:nvCxnSpPr>
        <p:spPr>
          <a:xfrm rot="10800000">
            <a:off x="2873075" y="3311185"/>
            <a:ext cx="539100" cy="259200"/>
          </a:xfrm>
          <a:prstGeom prst="bentConnector3">
            <a:avLst>
              <a:gd name="adj1" fmla="val 50007"/>
            </a:avLst>
          </a:prstGeom>
          <a:noFill/>
          <a:ln w="19050" cap="flat" cmpd="sng">
            <a:solidFill>
              <a:schemeClr val="dk1"/>
            </a:solidFill>
            <a:prstDash val="solid"/>
            <a:round/>
            <a:headEnd type="none" w="sm" len="sm"/>
            <a:tailEnd type="none" w="sm" len="sm"/>
          </a:ln>
        </p:spPr>
      </p:cxnSp>
      <p:cxnSp>
        <p:nvCxnSpPr>
          <p:cNvPr id="2274" name="Google Shape;2274;p28"/>
          <p:cNvCxnSpPr>
            <a:stCxn id="2265" idx="6"/>
            <a:endCxn id="2275" idx="1"/>
          </p:cNvCxnSpPr>
          <p:nvPr/>
        </p:nvCxnSpPr>
        <p:spPr>
          <a:xfrm rot="10800000" flipH="1">
            <a:off x="5736547" y="3311185"/>
            <a:ext cx="534600" cy="259200"/>
          </a:xfrm>
          <a:prstGeom prst="bentConnector3">
            <a:avLst>
              <a:gd name="adj1" fmla="val 50013"/>
            </a:avLst>
          </a:prstGeom>
          <a:noFill/>
          <a:ln w="19050" cap="flat" cmpd="sng">
            <a:solidFill>
              <a:schemeClr val="dk1"/>
            </a:solidFill>
            <a:prstDash val="solid"/>
            <a:round/>
            <a:headEnd type="none" w="sm" len="sm"/>
            <a:tailEnd type="none" w="sm" len="sm"/>
          </a:ln>
        </p:spPr>
      </p:cxnSp>
      <p:sp>
        <p:nvSpPr>
          <p:cNvPr id="2276" name="Google Shape;2276;p28"/>
          <p:cNvSpPr/>
          <p:nvPr/>
        </p:nvSpPr>
        <p:spPr>
          <a:xfrm>
            <a:off x="3464493" y="3266999"/>
            <a:ext cx="2256235" cy="1015827"/>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8"/>
          <p:cNvSpPr txBox="1"/>
          <p:nvPr/>
        </p:nvSpPr>
        <p:spPr>
          <a:xfrm>
            <a:off x="62710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Improve？</a:t>
            </a:r>
            <a:endParaRPr sz="2400" b="0" i="0" u="none" strike="noStrike" cap="none">
              <a:solidFill>
                <a:schemeClr val="dk1"/>
              </a:solidFill>
              <a:latin typeface="Black Han Sans"/>
              <a:ea typeface="Black Han Sans"/>
              <a:cs typeface="Black Han Sans"/>
              <a:sym typeface="Black Han Sans"/>
            </a:endParaRPr>
          </a:p>
        </p:txBody>
      </p:sp>
      <p:sp>
        <p:nvSpPr>
          <p:cNvPr id="2271" name="Google Shape;2271;p28"/>
          <p:cNvSpPr txBox="1"/>
          <p:nvPr/>
        </p:nvSpPr>
        <p:spPr>
          <a:xfrm>
            <a:off x="5660400" y="2052925"/>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Better？</a:t>
            </a:r>
            <a:endParaRPr sz="2400" b="0" i="0" u="none" strike="noStrike" cap="none">
              <a:solidFill>
                <a:schemeClr val="dk1"/>
              </a:solidFill>
              <a:latin typeface="Black Han Sans"/>
              <a:ea typeface="Black Han Sans"/>
              <a:cs typeface="Black Han Sans"/>
              <a:sym typeface="Black Han Sans"/>
            </a:endParaRPr>
          </a:p>
        </p:txBody>
      </p:sp>
      <p:sp>
        <p:nvSpPr>
          <p:cNvPr id="2277" name="Google Shape;2277;p28"/>
          <p:cNvSpPr txBox="1"/>
          <p:nvPr/>
        </p:nvSpPr>
        <p:spPr>
          <a:xfrm>
            <a:off x="3493049" y="1493077"/>
            <a:ext cx="2157900" cy="44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Nunito"/>
              <a:ea typeface="Nunito"/>
              <a:cs typeface="Nunito"/>
              <a:sym typeface="Nunito"/>
            </a:endParaRPr>
          </a:p>
        </p:txBody>
      </p:sp>
      <p:sp>
        <p:nvSpPr>
          <p:cNvPr id="2273" name="Google Shape;2273;p28"/>
          <p:cNvSpPr txBox="1"/>
          <p:nvPr/>
        </p:nvSpPr>
        <p:spPr>
          <a:xfrm>
            <a:off x="7151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Next？</a:t>
            </a:r>
            <a:endParaRPr sz="2400" b="0" i="0" u="none" strike="noStrike" cap="none">
              <a:solidFill>
                <a:schemeClr val="dk1"/>
              </a:solidFill>
              <a:latin typeface="Black Han Sans"/>
              <a:ea typeface="Black Han Sans"/>
              <a:cs typeface="Black Han Sans"/>
              <a:sym typeface="Black Han Sans"/>
            </a:endParaRPr>
          </a:p>
        </p:txBody>
      </p:sp>
      <p:sp>
        <p:nvSpPr>
          <p:cNvPr id="2269" name="Google Shape;2269;p28"/>
          <p:cNvSpPr txBox="1"/>
          <p:nvPr/>
        </p:nvSpPr>
        <p:spPr>
          <a:xfrm>
            <a:off x="1238849" y="2052925"/>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Not good？</a:t>
            </a:r>
            <a:endParaRPr sz="24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2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283" name="Google Shape;2283;p29"/>
          <p:cNvSpPr/>
          <p:nvPr/>
        </p:nvSpPr>
        <p:spPr>
          <a:xfrm>
            <a:off x="4200555" y="137171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9"/>
          <p:cNvSpPr txBox="1"/>
          <p:nvPr/>
        </p:nvSpPr>
        <p:spPr>
          <a:xfrm>
            <a:off x="4218705" y="150662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
        <p:nvSpPr>
          <p:cNvPr id="2285" name="Google Shape;2285;p29"/>
          <p:cNvSpPr/>
          <p:nvPr/>
        </p:nvSpPr>
        <p:spPr>
          <a:xfrm>
            <a:off x="4200618" y="317336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9"/>
          <p:cNvSpPr txBox="1"/>
          <p:nvPr/>
        </p:nvSpPr>
        <p:spPr>
          <a:xfrm>
            <a:off x="4218768" y="331587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287" name="Google Shape;2287;p29"/>
          <p:cNvSpPr/>
          <p:nvPr/>
        </p:nvSpPr>
        <p:spPr>
          <a:xfrm>
            <a:off x="4200618" y="2272538"/>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9"/>
          <p:cNvSpPr txBox="1"/>
          <p:nvPr/>
        </p:nvSpPr>
        <p:spPr>
          <a:xfrm>
            <a:off x="4218768" y="2415038"/>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289" name="Google Shape;2289;p29"/>
          <p:cNvSpPr txBox="1"/>
          <p:nvPr/>
        </p:nvSpPr>
        <p:spPr>
          <a:xfrm>
            <a:off x="168965" y="3727550"/>
            <a:ext cx="3096855" cy="441300"/>
          </a:xfrm>
          <a:prstGeom prst="rect">
            <a:avLst/>
          </a:prstGeom>
          <a:noFill/>
          <a:ln>
            <a:noFill/>
          </a:ln>
        </p:spPr>
        <p:txBody>
          <a:bodyPr spcFirstLastPara="1" wrap="square" lIns="91425" tIns="91425" rIns="91425" bIns="91425" anchor="ctr" anchorCtr="0">
            <a:noAutofit/>
          </a:bodyPr>
          <a:lstStyle/>
          <a:p>
            <a:pPr marL="285750" marR="0" lvl="0" indent="-285750" algn="r" rtl="0">
              <a:lnSpc>
                <a:spcPct val="100000"/>
              </a:lnSpc>
              <a:spcBef>
                <a:spcPts val="0"/>
              </a:spcBef>
              <a:spcAft>
                <a:spcPts val="0"/>
              </a:spcAft>
              <a:buClr>
                <a:srgbClr val="000000"/>
              </a:buClr>
              <a:buSzPts val="1600"/>
              <a:buFont typeface="Arial"/>
              <a:buChar char="•"/>
            </a:pPr>
            <a:r>
              <a:rPr lang="en-US" sz="1600" b="0" i="0" u="none" strike="noStrike" cap="none">
                <a:solidFill>
                  <a:srgbClr val="2C1E14"/>
                </a:solidFill>
                <a:latin typeface="Nunito"/>
                <a:ea typeface="Nunito"/>
                <a:cs typeface="Nunito"/>
                <a:sym typeface="Nunito"/>
              </a:rPr>
              <a:t>Access to AWS for the app</a:t>
            </a:r>
            <a:endParaRPr sz="1600" b="0" i="0" u="none" strike="noStrike" cap="none">
              <a:solidFill>
                <a:srgbClr val="2C1E14"/>
              </a:solidFill>
              <a:latin typeface="Nunito"/>
              <a:ea typeface="Nunito"/>
              <a:cs typeface="Nunito"/>
              <a:sym typeface="Nunito"/>
            </a:endParaRPr>
          </a:p>
        </p:txBody>
      </p:sp>
      <p:sp>
        <p:nvSpPr>
          <p:cNvPr id="2290" name="Google Shape;2290;p29"/>
          <p:cNvSpPr txBox="1"/>
          <p:nvPr/>
        </p:nvSpPr>
        <p:spPr>
          <a:xfrm>
            <a:off x="288235" y="3318896"/>
            <a:ext cx="297758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to do next？</a:t>
            </a:r>
            <a:endParaRPr sz="2400" b="0" i="0" u="none" strike="noStrike" cap="none">
              <a:solidFill>
                <a:srgbClr val="2C1E14"/>
              </a:solidFill>
              <a:latin typeface="Nunito"/>
              <a:ea typeface="Nunito"/>
              <a:cs typeface="Nunito"/>
              <a:sym typeface="Nunito"/>
            </a:endParaRPr>
          </a:p>
        </p:txBody>
      </p:sp>
      <p:sp>
        <p:nvSpPr>
          <p:cNvPr id="2291" name="Google Shape;2291;p29"/>
          <p:cNvSpPr txBox="1"/>
          <p:nvPr/>
        </p:nvSpPr>
        <p:spPr>
          <a:xfrm>
            <a:off x="5878179" y="2753878"/>
            <a:ext cx="2957707" cy="973671"/>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2C1E14"/>
                </a:solidFill>
                <a:latin typeface="Nunito"/>
                <a:ea typeface="Nunito"/>
                <a:cs typeface="Nunito"/>
                <a:sym typeface="Nunito"/>
              </a:rPr>
              <a:t>Not yet using machine learning</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2C1E14"/>
                </a:solidFill>
                <a:latin typeface="Nunito"/>
                <a:ea typeface="Nunito"/>
                <a:cs typeface="Nunito"/>
                <a:sym typeface="Nunito"/>
              </a:rPr>
              <a:t>Haven't finished getting users to create accounts</a:t>
            </a:r>
            <a:endParaRPr sz="1600" b="1" i="0" u="none" strike="noStrike" cap="none">
              <a:solidFill>
                <a:srgbClr val="2C1E14"/>
              </a:solidFill>
              <a:latin typeface="Nunito"/>
              <a:ea typeface="Nunito"/>
              <a:cs typeface="Nunito"/>
              <a:sym typeface="Nunito"/>
            </a:endParaRPr>
          </a:p>
        </p:txBody>
      </p:sp>
      <p:sp>
        <p:nvSpPr>
          <p:cNvPr id="2292" name="Google Shape;2292;p29"/>
          <p:cNvSpPr txBox="1"/>
          <p:nvPr/>
        </p:nvSpPr>
        <p:spPr>
          <a:xfrm>
            <a:off x="5878180" y="1894550"/>
            <a:ext cx="3265820" cy="76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needs to be improved？</a:t>
            </a:r>
            <a:endParaRPr sz="2400" b="0" i="0" u="none" strike="noStrike" cap="none">
              <a:solidFill>
                <a:srgbClr val="2C1E14"/>
              </a:solidFill>
              <a:latin typeface="Black Han Sans"/>
              <a:ea typeface="Black Han Sans"/>
              <a:cs typeface="Black Han Sans"/>
              <a:sym typeface="Black Han Sans"/>
            </a:endParaRPr>
          </a:p>
        </p:txBody>
      </p:sp>
      <p:sp>
        <p:nvSpPr>
          <p:cNvPr id="2293" name="Google Shape;2293;p29"/>
          <p:cNvSpPr txBox="1"/>
          <p:nvPr/>
        </p:nvSpPr>
        <p:spPr>
          <a:xfrm>
            <a:off x="246912" y="2155109"/>
            <a:ext cx="3206118" cy="441300"/>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i="1" u="none" strike="noStrike" cap="none">
                <a:solidFill>
                  <a:srgbClr val="2C1E14"/>
                </a:solidFill>
                <a:latin typeface="Nunito"/>
                <a:ea typeface="Nunito"/>
                <a:cs typeface="Nunito"/>
                <a:sym typeface="Nunito"/>
              </a:rPr>
              <a:t>Gsorting's database accesses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1" i="1" u="none" strike="noStrike" cap="none">
                <a:solidFill>
                  <a:srgbClr val="2C1E14"/>
                </a:solidFill>
                <a:latin typeface="Nunito"/>
                <a:ea typeface="Nunito"/>
                <a:cs typeface="Nunito"/>
                <a:sym typeface="Nunito"/>
              </a:rPr>
              <a:t>UI design is easy to use</a:t>
            </a:r>
            <a:endParaRPr/>
          </a:p>
          <a:p>
            <a:pPr marL="0" marR="0" lvl="0" indent="0" algn="r" rtl="0">
              <a:lnSpc>
                <a:spcPct val="100000"/>
              </a:lnSpc>
              <a:spcBef>
                <a:spcPts val="0"/>
              </a:spcBef>
              <a:spcAft>
                <a:spcPts val="0"/>
              </a:spcAft>
              <a:buClr>
                <a:srgbClr val="000000"/>
              </a:buClr>
              <a:buSzPts val="1600"/>
              <a:buFont typeface="Arial"/>
              <a:buNone/>
            </a:pPr>
            <a:endParaRPr sz="1600" b="0" i="0" u="none" strike="noStrike" cap="none">
              <a:solidFill>
                <a:srgbClr val="2C1E14"/>
              </a:solidFill>
              <a:latin typeface="Nunito"/>
              <a:ea typeface="Nunito"/>
              <a:cs typeface="Nunito"/>
              <a:sym typeface="Nunito"/>
            </a:endParaRPr>
          </a:p>
        </p:txBody>
      </p:sp>
      <p:sp>
        <p:nvSpPr>
          <p:cNvPr id="2294" name="Google Shape;2294;p29"/>
          <p:cNvSpPr txBox="1"/>
          <p:nvPr/>
        </p:nvSpPr>
        <p:spPr>
          <a:xfrm>
            <a:off x="-40945" y="1408425"/>
            <a:ext cx="330676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2C1E14"/>
                </a:solidFill>
                <a:latin typeface="Nunito"/>
                <a:ea typeface="Nunito"/>
                <a:cs typeface="Nunito"/>
                <a:sym typeface="Nunito"/>
              </a:rPr>
              <a:t>What is going well</a:t>
            </a:r>
            <a:r>
              <a:rPr lang="en-US" sz="2400" b="0" i="0" u="none" strike="noStrike" cap="none">
                <a:solidFill>
                  <a:srgbClr val="2C1E14"/>
                </a:solidFill>
                <a:latin typeface="Black Han Sans"/>
                <a:ea typeface="Black Han Sans"/>
                <a:cs typeface="Black Han Sans"/>
                <a:sym typeface="Black Han Sans"/>
              </a:rPr>
              <a:t>？</a:t>
            </a:r>
            <a:endParaRPr sz="2400" b="0" i="0" u="none" strike="noStrike" cap="none">
              <a:solidFill>
                <a:srgbClr val="2C1E14"/>
              </a:solidFill>
              <a:latin typeface="Black Han Sans"/>
              <a:ea typeface="Black Han Sans"/>
              <a:cs typeface="Black Han Sans"/>
              <a:sym typeface="Black Han Sans"/>
            </a:endParaRPr>
          </a:p>
        </p:txBody>
      </p:sp>
      <p:grpSp>
        <p:nvGrpSpPr>
          <p:cNvPr id="2295" name="Google Shape;2295;p29"/>
          <p:cNvGrpSpPr/>
          <p:nvPr/>
        </p:nvGrpSpPr>
        <p:grpSpPr>
          <a:xfrm>
            <a:off x="3348055" y="3255475"/>
            <a:ext cx="444800" cy="444825"/>
            <a:chOff x="3673200" y="3443600"/>
            <a:chExt cx="444800" cy="444825"/>
          </a:xfrm>
        </p:grpSpPr>
        <p:sp>
          <p:nvSpPr>
            <p:cNvPr id="2296" name="Google Shape;2296;p29"/>
            <p:cNvSpPr/>
            <p:nvPr/>
          </p:nvSpPr>
          <p:spPr>
            <a:xfrm>
              <a:off x="3673200" y="3443600"/>
              <a:ext cx="235750" cy="182400"/>
            </a:xfrm>
            <a:custGeom>
              <a:avLst/>
              <a:gdLst/>
              <a:ahLst/>
              <a:cxnLst/>
              <a:rect l="l" t="t" r="r" b="b"/>
              <a:pathLst>
                <a:path w="9430" h="7296" extrusionOk="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9"/>
            <p:cNvSpPr/>
            <p:nvPr/>
          </p:nvSpPr>
          <p:spPr>
            <a:xfrm>
              <a:off x="3752375" y="3835025"/>
              <a:ext cx="78300" cy="53400"/>
            </a:xfrm>
            <a:custGeom>
              <a:avLst/>
              <a:gdLst/>
              <a:ahLst/>
              <a:cxnLst/>
              <a:rect l="l" t="t" r="r" b="b"/>
              <a:pathLst>
                <a:path w="3132" h="2136" extrusionOk="0">
                  <a:moveTo>
                    <a:pt x="1" y="0"/>
                  </a:moveTo>
                  <a:lnTo>
                    <a:pt x="1" y="2135"/>
                  </a:lnTo>
                  <a:lnTo>
                    <a:pt x="3132" y="2135"/>
                  </a:lnTo>
                  <a:lnTo>
                    <a:pt x="3132"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9"/>
            <p:cNvSpPr/>
            <p:nvPr/>
          </p:nvSpPr>
          <p:spPr>
            <a:xfrm>
              <a:off x="3673200" y="3612650"/>
              <a:ext cx="444800" cy="144125"/>
            </a:xfrm>
            <a:custGeom>
              <a:avLst/>
              <a:gdLst/>
              <a:ahLst/>
              <a:cxnLst/>
              <a:rect l="l" t="t" r="r" b="b"/>
              <a:pathLst>
                <a:path w="17792" h="5765" extrusionOk="0">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29"/>
            <p:cNvSpPr/>
            <p:nvPr/>
          </p:nvSpPr>
          <p:spPr>
            <a:xfrm>
              <a:off x="3673200" y="3782550"/>
              <a:ext cx="444800" cy="105875"/>
            </a:xfrm>
            <a:custGeom>
              <a:avLst/>
              <a:gdLst/>
              <a:ahLst/>
              <a:cxnLst/>
              <a:rect l="l" t="t" r="r" b="b"/>
              <a:pathLst>
                <a:path w="17792" h="4235" extrusionOk="0">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0" name="Google Shape;2300;p29"/>
          <p:cNvGrpSpPr/>
          <p:nvPr/>
        </p:nvGrpSpPr>
        <p:grpSpPr>
          <a:xfrm>
            <a:off x="5362543" y="2290013"/>
            <a:ext cx="444775" cy="419875"/>
            <a:chOff x="2970500" y="3456100"/>
            <a:chExt cx="444775" cy="419875"/>
          </a:xfrm>
        </p:grpSpPr>
        <p:sp>
          <p:nvSpPr>
            <p:cNvPr id="2301" name="Google Shape;2301;p29"/>
            <p:cNvSpPr/>
            <p:nvPr/>
          </p:nvSpPr>
          <p:spPr>
            <a:xfrm>
              <a:off x="3181300" y="3456100"/>
              <a:ext cx="182375" cy="236625"/>
            </a:xfrm>
            <a:custGeom>
              <a:avLst/>
              <a:gdLst/>
              <a:ahLst/>
              <a:cxnLst/>
              <a:rect l="l" t="t" r="r" b="b"/>
              <a:pathLst>
                <a:path w="7295" h="9465" extrusionOk="0">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9"/>
            <p:cNvSpPr/>
            <p:nvPr/>
          </p:nvSpPr>
          <p:spPr>
            <a:xfrm>
              <a:off x="2970500" y="3693375"/>
              <a:ext cx="444775" cy="182600"/>
            </a:xfrm>
            <a:custGeom>
              <a:avLst/>
              <a:gdLst/>
              <a:ahLst/>
              <a:cxnLst/>
              <a:rect l="l" t="t" r="r" b="b"/>
              <a:pathLst>
                <a:path w="17791" h="7304" extrusionOk="0">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3" name="Google Shape;2303;p29"/>
          <p:cNvGrpSpPr/>
          <p:nvPr/>
        </p:nvGrpSpPr>
        <p:grpSpPr>
          <a:xfrm>
            <a:off x="3348055" y="1371725"/>
            <a:ext cx="444800" cy="391400"/>
            <a:chOff x="2238400" y="3470325"/>
            <a:chExt cx="444800" cy="391400"/>
          </a:xfrm>
        </p:grpSpPr>
        <p:sp>
          <p:nvSpPr>
            <p:cNvPr id="2304" name="Google Shape;2304;p29"/>
            <p:cNvSpPr/>
            <p:nvPr/>
          </p:nvSpPr>
          <p:spPr>
            <a:xfrm>
              <a:off x="2395850" y="3470325"/>
              <a:ext cx="233975" cy="264200"/>
            </a:xfrm>
            <a:custGeom>
              <a:avLst/>
              <a:gdLst/>
              <a:ahLst/>
              <a:cxnLst/>
              <a:rect l="l" t="t" r="r" b="b"/>
              <a:pathLst>
                <a:path w="9359" h="10568" extrusionOk="0">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9"/>
            <p:cNvSpPr/>
            <p:nvPr/>
          </p:nvSpPr>
          <p:spPr>
            <a:xfrm>
              <a:off x="2238400" y="3705150"/>
              <a:ext cx="78325" cy="129900"/>
            </a:xfrm>
            <a:custGeom>
              <a:avLst/>
              <a:gdLst/>
              <a:ahLst/>
              <a:cxnLst/>
              <a:rect l="l" t="t" r="r" b="b"/>
              <a:pathLst>
                <a:path w="3133" h="5196" extrusionOk="0">
                  <a:moveTo>
                    <a:pt x="1" y="1"/>
                  </a:moveTo>
                  <a:lnTo>
                    <a:pt x="1" y="5195"/>
                  </a:lnTo>
                  <a:lnTo>
                    <a:pt x="3132" y="5195"/>
                  </a:lnTo>
                  <a:lnTo>
                    <a:pt x="3132" y="1"/>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9"/>
            <p:cNvSpPr/>
            <p:nvPr/>
          </p:nvSpPr>
          <p:spPr>
            <a:xfrm>
              <a:off x="2343375" y="3678475"/>
              <a:ext cx="339825" cy="183250"/>
            </a:xfrm>
            <a:custGeom>
              <a:avLst/>
              <a:gdLst/>
              <a:ahLst/>
              <a:cxnLst/>
              <a:rect l="l" t="t" r="r" b="b"/>
              <a:pathLst>
                <a:path w="13593" h="7330" extrusionOk="0">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cxnSp>
        <p:nvCxnSpPr>
          <p:cNvPr id="2020" name="Google Shape;2020;p3"/>
          <p:cNvCxnSpPr/>
          <p:nvPr/>
        </p:nvCxnSpPr>
        <p:spPr>
          <a:xfrm rot="10800000" flipH="1">
            <a:off x="-57665" y="2103250"/>
            <a:ext cx="9244015" cy="24743"/>
          </a:xfrm>
          <a:prstGeom prst="straightConnector1">
            <a:avLst/>
          </a:prstGeom>
          <a:noFill/>
          <a:ln w="19050" cap="flat" cmpd="sng">
            <a:solidFill>
              <a:schemeClr val="dk1"/>
            </a:solidFill>
            <a:prstDash val="solid"/>
            <a:round/>
            <a:headEnd type="none" w="sm" len="sm"/>
            <a:tailEnd type="none" w="sm" len="sm"/>
          </a:ln>
        </p:spPr>
      </p:cxnSp>
      <p:sp>
        <p:nvSpPr>
          <p:cNvPr id="2021" name="Google Shape;2021;p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22" name="Google Shape;2022;p3"/>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Diagrams</a:t>
            </a:r>
            <a:endParaRPr sz="1600" b="0" i="0" u="none" strike="noStrike" cap="none">
              <a:solidFill>
                <a:schemeClr val="dk1"/>
              </a:solidFill>
              <a:latin typeface="Nunito"/>
              <a:ea typeface="Nunito"/>
              <a:cs typeface="Nunito"/>
              <a:sym typeface="Nunito"/>
            </a:endParaRPr>
          </a:p>
        </p:txBody>
      </p:sp>
      <p:sp>
        <p:nvSpPr>
          <p:cNvPr id="2025" name="Google Shape;2025;p3"/>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Sprint 1 </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Backlog</a:t>
            </a:r>
            <a:endParaRPr sz="1600" b="0" i="0" u="none" strike="noStrike" cap="none">
              <a:solidFill>
                <a:schemeClr val="dk1"/>
              </a:solidFill>
              <a:latin typeface="Nunito"/>
              <a:ea typeface="Nunito"/>
              <a:cs typeface="Nunito"/>
              <a:sym typeface="Nunito"/>
            </a:endParaRPr>
          </a:p>
        </p:txBody>
      </p:sp>
      <p:sp>
        <p:nvSpPr>
          <p:cNvPr id="2027" name="Google Shape;2027;p3"/>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Product </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Backlog</a:t>
            </a:r>
            <a:endParaRPr sz="1600" b="0" i="0" u="none" strike="noStrike" cap="none">
              <a:solidFill>
                <a:schemeClr val="dk1"/>
              </a:solidFill>
              <a:latin typeface="Nunito"/>
              <a:ea typeface="Nunito"/>
              <a:cs typeface="Nunito"/>
              <a:sym typeface="Nunito"/>
            </a:endParaRPr>
          </a:p>
        </p:txBody>
      </p:sp>
      <p:sp>
        <p:nvSpPr>
          <p:cNvPr id="2028" name="Google Shape;2028;p3"/>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06</a:t>
            </a:r>
            <a:endParaRPr sz="3000" b="0" i="0" u="none" strike="noStrike" cap="none">
              <a:solidFill>
                <a:schemeClr val="dk1"/>
              </a:solidFill>
              <a:latin typeface="Black Han Sans"/>
              <a:ea typeface="Black Han Sans"/>
              <a:cs typeface="Black Han Sans"/>
              <a:sym typeface="Black Han Sans"/>
            </a:endParaRPr>
          </a:p>
        </p:txBody>
      </p:sp>
      <p:sp>
        <p:nvSpPr>
          <p:cNvPr id="2029" name="Google Shape;2029;p3"/>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07</a:t>
            </a:r>
            <a:endParaRPr sz="3000" b="0" i="0" u="none" strike="noStrike" cap="none">
              <a:solidFill>
                <a:schemeClr val="dk1"/>
              </a:solidFill>
              <a:latin typeface="Black Han Sans"/>
              <a:ea typeface="Black Han Sans"/>
              <a:cs typeface="Black Han Sans"/>
              <a:sym typeface="Black Han Sans"/>
            </a:endParaRPr>
          </a:p>
        </p:txBody>
      </p:sp>
      <p:sp>
        <p:nvSpPr>
          <p:cNvPr id="2030" name="Google Shape;2030;p3"/>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05</a:t>
            </a:r>
            <a:endParaRPr sz="3000" b="0" i="0" u="none" strike="noStrike" cap="none">
              <a:solidFill>
                <a:schemeClr val="dk1"/>
              </a:solidFill>
              <a:latin typeface="Black Han Sans"/>
              <a:ea typeface="Black Han Sans"/>
              <a:cs typeface="Black Han Sans"/>
              <a:sym typeface="Black Han Sans"/>
            </a:endParaRPr>
          </a:p>
        </p:txBody>
      </p:sp>
      <p:sp>
        <p:nvSpPr>
          <p:cNvPr id="2031" name="Google Shape;2031;p3"/>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
          <p:cNvSpPr txBox="1"/>
          <p:nvPr/>
        </p:nvSpPr>
        <p:spPr>
          <a:xfrm>
            <a:off x="6953814"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08</a:t>
            </a:r>
            <a:endParaRPr sz="3000" b="0" i="0" u="none" strike="noStrike" cap="none">
              <a:solidFill>
                <a:schemeClr val="dk1"/>
              </a:solidFill>
              <a:latin typeface="Black Han Sans"/>
              <a:ea typeface="Black Han Sans"/>
              <a:cs typeface="Black Han Sans"/>
              <a:sym typeface="Black Han Sans"/>
            </a:endParaRPr>
          </a:p>
        </p:txBody>
      </p:sp>
      <p:sp>
        <p:nvSpPr>
          <p:cNvPr id="2033" name="Google Shape;2033;p3"/>
          <p:cNvSpPr txBox="1"/>
          <p:nvPr/>
        </p:nvSpPr>
        <p:spPr>
          <a:xfrm>
            <a:off x="6625990"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30"/>
          <p:cNvSpPr txBox="1">
            <a:spLocks noGrp="1"/>
          </p:cNvSpPr>
          <p:nvPr>
            <p:ph type="title"/>
          </p:nvPr>
        </p:nvSpPr>
        <p:spPr>
          <a:xfrm>
            <a:off x="357291" y="371814"/>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6600"/>
              <a:t>10</a:t>
            </a:r>
            <a:endParaRPr sz="6600"/>
          </a:p>
        </p:txBody>
      </p:sp>
      <p:sp>
        <p:nvSpPr>
          <p:cNvPr id="2312" name="Google Shape;2312;p30"/>
          <p:cNvSpPr txBox="1">
            <a:spLocks noGrp="1"/>
          </p:cNvSpPr>
          <p:nvPr>
            <p:ph type="subTitle" idx="1"/>
          </p:nvPr>
        </p:nvSpPr>
        <p:spPr>
          <a:xfrm>
            <a:off x="0" y="1825058"/>
            <a:ext cx="3847118" cy="119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4000"/>
              <a:t>GitHub</a:t>
            </a:r>
            <a:endParaRPr/>
          </a:p>
          <a:p>
            <a:pPr marL="0" lvl="0" indent="0" algn="l" rtl="0">
              <a:lnSpc>
                <a:spcPct val="100000"/>
              </a:lnSpc>
              <a:spcBef>
                <a:spcPts val="0"/>
              </a:spcBef>
              <a:spcAft>
                <a:spcPts val="0"/>
              </a:spcAft>
              <a:buSzPts val="1600"/>
              <a:buNone/>
            </a:pPr>
            <a:endParaRPr sz="4000"/>
          </a:p>
          <a:p>
            <a:pPr marL="0" lvl="0" indent="0" algn="l" rtl="0">
              <a:lnSpc>
                <a:spcPct val="100000"/>
              </a:lnSpc>
              <a:spcBef>
                <a:spcPts val="0"/>
              </a:spcBef>
              <a:spcAft>
                <a:spcPts val="0"/>
              </a:spcAft>
              <a:buSzPts val="1600"/>
              <a:buNone/>
            </a:pPr>
            <a:r>
              <a:rPr lang="en-US" u="sng">
                <a:solidFill>
                  <a:schemeClr val="dk1"/>
                </a:solidFill>
                <a:hlinkClick r:id="rId3">
                  <a:extLst>
                    <a:ext uri="{A12FA001-AC4F-418D-AE19-62706E023703}">
                      <ahyp:hlinkClr xmlns:ahyp="http://schemas.microsoft.com/office/drawing/2018/hyperlinkcolor" val="tx"/>
                    </a:ext>
                  </a:extLst>
                </a:hlinkClick>
              </a:rPr>
              <a:t>https://github.com/htmw/2023S-czhang</a:t>
            </a:r>
            <a:endParaRPr>
              <a:solidFill>
                <a:schemeClr val="dk1"/>
              </a:solidFill>
            </a:endParaRPr>
          </a:p>
          <a:p>
            <a:pPr marL="0" lvl="0" indent="0" algn="l" rtl="0">
              <a:lnSpc>
                <a:spcPct val="100000"/>
              </a:lnSpc>
              <a:spcBef>
                <a:spcPts val="0"/>
              </a:spcBef>
              <a:spcAft>
                <a:spcPts val="0"/>
              </a:spcAft>
              <a:buSzPts val="1600"/>
              <a:buNone/>
            </a:pPr>
            <a:r>
              <a:rPr lang="en-US"/>
              <a:t>	</a:t>
            </a:r>
            <a:endParaRPr/>
          </a:p>
        </p:txBody>
      </p:sp>
      <p:grpSp>
        <p:nvGrpSpPr>
          <p:cNvPr id="2313" name="Google Shape;2313;p30"/>
          <p:cNvGrpSpPr/>
          <p:nvPr/>
        </p:nvGrpSpPr>
        <p:grpSpPr>
          <a:xfrm>
            <a:off x="4399868" y="1238297"/>
            <a:ext cx="3277679" cy="2666570"/>
            <a:chOff x="4399868" y="1238297"/>
            <a:chExt cx="3277679" cy="2666570"/>
          </a:xfrm>
        </p:grpSpPr>
        <p:grpSp>
          <p:nvGrpSpPr>
            <p:cNvPr id="2314" name="Google Shape;2314;p30"/>
            <p:cNvGrpSpPr/>
            <p:nvPr/>
          </p:nvGrpSpPr>
          <p:grpSpPr>
            <a:xfrm>
              <a:off x="4399868" y="1238297"/>
              <a:ext cx="3277679" cy="2666570"/>
              <a:chOff x="4584500" y="1205300"/>
              <a:chExt cx="2892665" cy="2353341"/>
            </a:xfrm>
          </p:grpSpPr>
          <p:sp>
            <p:nvSpPr>
              <p:cNvPr id="2315" name="Google Shape;2315;p30"/>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30"/>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30"/>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18" name="Google Shape;2318;p30"/>
            <p:cNvPicPr preferRelativeResize="0"/>
            <p:nvPr/>
          </p:nvPicPr>
          <p:blipFill rotWithShape="1">
            <a:blip r:embed="rId4">
              <a:alphaModFix/>
            </a:blip>
            <a:srcRect/>
            <a:stretch/>
          </p:blipFill>
          <p:spPr>
            <a:xfrm>
              <a:off x="4564113" y="1441200"/>
              <a:ext cx="2949194" cy="1658925"/>
            </a:xfrm>
            <a:prstGeom prst="rect">
              <a:avLst/>
            </a:prstGeom>
            <a:noFill/>
            <a:ln>
              <a:noFill/>
            </a:ln>
          </p:spPr>
        </p:pic>
      </p:grpSp>
      <p:grpSp>
        <p:nvGrpSpPr>
          <p:cNvPr id="2319" name="Google Shape;2319;p30"/>
          <p:cNvGrpSpPr/>
          <p:nvPr/>
        </p:nvGrpSpPr>
        <p:grpSpPr>
          <a:xfrm>
            <a:off x="6755883" y="2246275"/>
            <a:ext cx="1206500" cy="1658928"/>
            <a:chOff x="6755883" y="2246275"/>
            <a:chExt cx="1206500" cy="1658928"/>
          </a:xfrm>
        </p:grpSpPr>
        <p:grpSp>
          <p:nvGrpSpPr>
            <p:cNvPr id="2320" name="Google Shape;2320;p30"/>
            <p:cNvGrpSpPr/>
            <p:nvPr/>
          </p:nvGrpSpPr>
          <p:grpSpPr>
            <a:xfrm>
              <a:off x="6755883" y="2246275"/>
              <a:ext cx="1206500" cy="1658928"/>
              <a:chOff x="6690576" y="2241051"/>
              <a:chExt cx="1725049" cy="2371930"/>
            </a:xfrm>
          </p:grpSpPr>
          <p:sp>
            <p:nvSpPr>
              <p:cNvPr id="2321" name="Google Shape;2321;p30"/>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30"/>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23" name="Google Shape;2323;p30"/>
            <p:cNvPicPr preferRelativeResize="0"/>
            <p:nvPr/>
          </p:nvPicPr>
          <p:blipFill rotWithShape="1">
            <a:blip r:embed="rId5">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3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29" name="Google Shape;2329;p31" descr="图形用户界面, 文本, 应用程序&#10;&#10;描述已自动生成"/>
          <p:cNvPicPr preferRelativeResize="0"/>
          <p:nvPr/>
        </p:nvPicPr>
        <p:blipFill rotWithShape="1">
          <a:blip r:embed="rId3">
            <a:alphaModFix/>
          </a:blip>
          <a:srcRect/>
          <a:stretch/>
        </p:blipFill>
        <p:spPr>
          <a:xfrm>
            <a:off x="189210" y="754713"/>
            <a:ext cx="2009440" cy="3205370"/>
          </a:xfrm>
          <a:prstGeom prst="rect">
            <a:avLst/>
          </a:prstGeom>
          <a:noFill/>
          <a:ln>
            <a:noFill/>
          </a:ln>
        </p:spPr>
      </p:pic>
      <p:pic>
        <p:nvPicPr>
          <p:cNvPr id="2330" name="Google Shape;2330;p31" descr="图形用户界面, 文本, 应用程序&#10;&#10;描述已自动生成"/>
          <p:cNvPicPr preferRelativeResize="0"/>
          <p:nvPr/>
        </p:nvPicPr>
        <p:blipFill rotWithShape="1">
          <a:blip r:embed="rId4">
            <a:alphaModFix/>
          </a:blip>
          <a:srcRect/>
          <a:stretch/>
        </p:blipFill>
        <p:spPr>
          <a:xfrm>
            <a:off x="2596871" y="776350"/>
            <a:ext cx="1841873" cy="3162096"/>
          </a:xfrm>
          <a:prstGeom prst="rect">
            <a:avLst/>
          </a:prstGeom>
          <a:noFill/>
          <a:ln>
            <a:noFill/>
          </a:ln>
        </p:spPr>
      </p:pic>
      <p:pic>
        <p:nvPicPr>
          <p:cNvPr id="2331" name="Google Shape;2331;p31" descr="网站&#10;&#10;描述已自动生成"/>
          <p:cNvPicPr preferRelativeResize="0"/>
          <p:nvPr/>
        </p:nvPicPr>
        <p:blipFill rotWithShape="1">
          <a:blip r:embed="rId5">
            <a:alphaModFix/>
          </a:blip>
          <a:srcRect/>
          <a:stretch/>
        </p:blipFill>
        <p:spPr>
          <a:xfrm>
            <a:off x="7106543" y="776350"/>
            <a:ext cx="1959098" cy="3142719"/>
          </a:xfrm>
          <a:prstGeom prst="rect">
            <a:avLst/>
          </a:prstGeom>
          <a:noFill/>
          <a:ln>
            <a:noFill/>
          </a:ln>
        </p:spPr>
      </p:pic>
      <p:pic>
        <p:nvPicPr>
          <p:cNvPr id="2332" name="Google Shape;2332;p31" descr="图形用户界面&#10;&#10;低可信度描述已自动生成"/>
          <p:cNvPicPr preferRelativeResize="0"/>
          <p:nvPr/>
        </p:nvPicPr>
        <p:blipFill rotWithShape="1">
          <a:blip r:embed="rId6">
            <a:alphaModFix/>
          </a:blip>
          <a:srcRect/>
          <a:stretch/>
        </p:blipFill>
        <p:spPr>
          <a:xfrm>
            <a:off x="4792656" y="776350"/>
            <a:ext cx="1959975" cy="31427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3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38" name="Google Shape;2338;p32" descr="图形用户界面, 文本, 应用程序&#10;&#10;描述已自动生成"/>
          <p:cNvPicPr preferRelativeResize="0"/>
          <p:nvPr/>
        </p:nvPicPr>
        <p:blipFill rotWithShape="1">
          <a:blip r:embed="rId3">
            <a:alphaModFix/>
          </a:blip>
          <a:srcRect/>
          <a:stretch/>
        </p:blipFill>
        <p:spPr>
          <a:xfrm>
            <a:off x="2517140" y="758371"/>
            <a:ext cx="2054860" cy="3297836"/>
          </a:xfrm>
          <a:prstGeom prst="rect">
            <a:avLst/>
          </a:prstGeom>
          <a:noFill/>
          <a:ln>
            <a:noFill/>
          </a:ln>
        </p:spPr>
      </p:pic>
      <p:pic>
        <p:nvPicPr>
          <p:cNvPr id="2339" name="Google Shape;2339;p32" descr="文本&#10;&#10;描述已自动生成"/>
          <p:cNvPicPr preferRelativeResize="0"/>
          <p:nvPr/>
        </p:nvPicPr>
        <p:blipFill rotWithShape="1">
          <a:blip r:embed="rId4">
            <a:alphaModFix/>
          </a:blip>
          <a:srcRect l="2348" t="3676"/>
          <a:stretch/>
        </p:blipFill>
        <p:spPr>
          <a:xfrm>
            <a:off x="6898087" y="758371"/>
            <a:ext cx="1802571" cy="3297836"/>
          </a:xfrm>
          <a:prstGeom prst="rect">
            <a:avLst/>
          </a:prstGeom>
          <a:noFill/>
          <a:ln>
            <a:noFill/>
          </a:ln>
        </p:spPr>
      </p:pic>
      <p:pic>
        <p:nvPicPr>
          <p:cNvPr id="2340" name="Google Shape;2340;p32" descr="图形用户界面, 文本, 应用程序&#10;&#10;描述已自动生成"/>
          <p:cNvPicPr preferRelativeResize="0"/>
          <p:nvPr/>
        </p:nvPicPr>
        <p:blipFill rotWithShape="1">
          <a:blip r:embed="rId5">
            <a:alphaModFix/>
          </a:blip>
          <a:srcRect t="-1" r="-896" b="10805"/>
          <a:stretch/>
        </p:blipFill>
        <p:spPr>
          <a:xfrm>
            <a:off x="4782820" y="758371"/>
            <a:ext cx="1904447" cy="3297836"/>
          </a:xfrm>
          <a:prstGeom prst="rect">
            <a:avLst/>
          </a:prstGeom>
          <a:noFill/>
          <a:ln>
            <a:noFill/>
          </a:ln>
        </p:spPr>
      </p:pic>
      <p:pic>
        <p:nvPicPr>
          <p:cNvPr id="2341" name="Google Shape;2341;p32" descr="图形用户界面, 应用程序&#10;&#10;描述已自动生成"/>
          <p:cNvPicPr preferRelativeResize="0"/>
          <p:nvPr/>
        </p:nvPicPr>
        <p:blipFill rotWithShape="1">
          <a:blip r:embed="rId6">
            <a:alphaModFix/>
          </a:blip>
          <a:srcRect/>
          <a:stretch/>
        </p:blipFill>
        <p:spPr>
          <a:xfrm>
            <a:off x="285373" y="794328"/>
            <a:ext cx="2020947" cy="326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Google Shape;2346;p33"/>
          <p:cNvSpPr txBox="1">
            <a:spLocks noGrp="1"/>
          </p:cNvSpPr>
          <p:nvPr>
            <p:ph type="subTitle" idx="1"/>
          </p:nvPr>
        </p:nvSpPr>
        <p:spPr>
          <a:xfrm>
            <a:off x="720000" y="2214750"/>
            <a:ext cx="4946700" cy="137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4000">
                <a:solidFill>
                  <a:schemeClr val="dk1"/>
                </a:solidFill>
                <a:latin typeface="Nunito"/>
                <a:ea typeface="Nunito"/>
                <a:cs typeface="Nunito"/>
                <a:sym typeface="Nunito"/>
              </a:rPr>
              <a:t>Personas</a:t>
            </a:r>
            <a:endParaRPr/>
          </a:p>
        </p:txBody>
      </p:sp>
      <p:grpSp>
        <p:nvGrpSpPr>
          <p:cNvPr id="2347" name="Google Shape;2347;p33"/>
          <p:cNvGrpSpPr/>
          <p:nvPr/>
        </p:nvGrpSpPr>
        <p:grpSpPr>
          <a:xfrm>
            <a:off x="6461701" y="1883103"/>
            <a:ext cx="1049515" cy="1377290"/>
            <a:chOff x="4500475" y="2721350"/>
            <a:chExt cx="338925" cy="444775"/>
          </a:xfrm>
        </p:grpSpPr>
        <p:sp>
          <p:nvSpPr>
            <p:cNvPr id="2348" name="Google Shape;2348;p33"/>
            <p:cNvSpPr/>
            <p:nvPr/>
          </p:nvSpPr>
          <p:spPr>
            <a:xfrm>
              <a:off x="4500475" y="2721350"/>
              <a:ext cx="338925" cy="444775"/>
            </a:xfrm>
            <a:custGeom>
              <a:avLst/>
              <a:gdLst/>
              <a:ahLst/>
              <a:cxnLst/>
              <a:rect l="l" t="t" r="r" b="b"/>
              <a:pathLst>
                <a:path w="13557" h="17791" extrusionOk="0">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33"/>
            <p:cNvSpPr/>
            <p:nvPr/>
          </p:nvSpPr>
          <p:spPr>
            <a:xfrm>
              <a:off x="4578750" y="2799625"/>
              <a:ext cx="183250" cy="286450"/>
            </a:xfrm>
            <a:custGeom>
              <a:avLst/>
              <a:gdLst/>
              <a:ahLst/>
              <a:cxnLst/>
              <a:rect l="l" t="t" r="r" b="b"/>
              <a:pathLst>
                <a:path w="7330" h="11458" extrusionOk="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33"/>
            <p:cNvSpPr/>
            <p:nvPr/>
          </p:nvSpPr>
          <p:spPr>
            <a:xfrm>
              <a:off x="4631225" y="2856550"/>
              <a:ext cx="78300" cy="116550"/>
            </a:xfrm>
            <a:custGeom>
              <a:avLst/>
              <a:gdLst/>
              <a:ahLst/>
              <a:cxnLst/>
              <a:rect l="l" t="t" r="r" b="b"/>
              <a:pathLst>
                <a:path w="3132" h="4662" extrusionOk="0">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1" name="Google Shape;2351;p33"/>
          <p:cNvSpPr txBox="1"/>
          <p:nvPr/>
        </p:nvSpPr>
        <p:spPr>
          <a:xfrm>
            <a:off x="253616" y="813639"/>
            <a:ext cx="72576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To be continued（Sprint 2）</a:t>
            </a:r>
            <a:endParaRPr sz="1400" b="0" i="0" u="none" strike="noStrike" cap="none">
              <a:solidFill>
                <a:srgbClr val="000000"/>
              </a:solidFill>
              <a:latin typeface="Arial"/>
              <a:ea typeface="Arial"/>
              <a:cs typeface="Arial"/>
              <a:sym typeface="Arial"/>
            </a:endParaRPr>
          </a:p>
        </p:txBody>
      </p:sp>
      <p:pic>
        <p:nvPicPr>
          <p:cNvPr id="2352" name="Google Shape;2352;p33"/>
          <p:cNvPicPr preferRelativeResize="0"/>
          <p:nvPr/>
        </p:nvPicPr>
        <p:blipFill rotWithShape="1">
          <a:blip r:embed="rId3">
            <a:alphaModFix/>
          </a:blip>
          <a:srcRect/>
          <a:stretch/>
        </p:blipFill>
        <p:spPr>
          <a:xfrm>
            <a:off x="23087" y="1493327"/>
            <a:ext cx="9097826" cy="248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4"/>
          <p:cNvSpPr txBox="1">
            <a:spLocks noGrp="1"/>
          </p:cNvSpPr>
          <p:nvPr>
            <p:ph type="title"/>
          </p:nvPr>
        </p:nvSpPr>
        <p:spPr>
          <a:xfrm>
            <a:off x="715100" y="3539887"/>
            <a:ext cx="4563900" cy="53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1800" i="0">
                <a:solidFill>
                  <a:srgbClr val="000000"/>
                </a:solidFill>
                <a:latin typeface="Calibri"/>
                <a:ea typeface="Calibri"/>
                <a:cs typeface="Calibri"/>
                <a:sym typeface="Calibri"/>
              </a:rPr>
              <a:t>Live Application Demo: https://youtube.com/shorts/v-zTi1481Ak?feature=share</a:t>
            </a:r>
            <a:endParaRPr/>
          </a:p>
        </p:txBody>
      </p:sp>
      <p:sp>
        <p:nvSpPr>
          <p:cNvPr id="2358" name="Google Shape;2358;p34"/>
          <p:cNvSpPr txBox="1">
            <a:spLocks noGrp="1"/>
          </p:cNvSpPr>
          <p:nvPr>
            <p:ph type="subTitle" idx="1"/>
          </p:nvPr>
        </p:nvSpPr>
        <p:spPr>
          <a:xfrm>
            <a:off x="715100" y="1701600"/>
            <a:ext cx="5287200" cy="17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marL="0" lvl="0" indent="0" algn="l" rtl="0">
              <a:lnSpc>
                <a:spcPct val="100000"/>
              </a:lnSpc>
              <a:spcBef>
                <a:spcPts val="0"/>
              </a:spcBef>
              <a:spcAft>
                <a:spcPts val="0"/>
              </a:spcAft>
              <a:buSzPts val="2500"/>
              <a:buNone/>
            </a:pPr>
            <a:endParaRPr/>
          </a:p>
        </p:txBody>
      </p:sp>
      <p:grpSp>
        <p:nvGrpSpPr>
          <p:cNvPr id="2359" name="Google Shape;2359;p34"/>
          <p:cNvGrpSpPr/>
          <p:nvPr/>
        </p:nvGrpSpPr>
        <p:grpSpPr>
          <a:xfrm>
            <a:off x="6157284" y="1526827"/>
            <a:ext cx="2070613" cy="3002572"/>
            <a:chOff x="6157284" y="1526827"/>
            <a:chExt cx="2070613" cy="3002572"/>
          </a:xfrm>
        </p:grpSpPr>
        <p:sp>
          <p:nvSpPr>
            <p:cNvPr id="2360" name="Google Shape;2360;p34"/>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61" name="Google Shape;2361;p34"/>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cxnSp>
        <p:nvCxnSpPr>
          <p:cNvPr id="2038" name="Google Shape;2038;p4"/>
          <p:cNvCxnSpPr/>
          <p:nvPr/>
        </p:nvCxnSpPr>
        <p:spPr>
          <a:xfrm>
            <a:off x="-57665" y="2127993"/>
            <a:ext cx="6837406" cy="0"/>
          </a:xfrm>
          <a:prstGeom prst="straightConnector1">
            <a:avLst/>
          </a:prstGeom>
          <a:noFill/>
          <a:ln w="19050" cap="flat" cmpd="sng">
            <a:solidFill>
              <a:schemeClr val="dk1"/>
            </a:solidFill>
            <a:prstDash val="solid"/>
            <a:round/>
            <a:headEnd type="none" w="sm" len="sm"/>
            <a:tailEnd type="none" w="sm" len="sm"/>
          </a:ln>
        </p:spPr>
      </p:cxnSp>
      <p:sp>
        <p:nvSpPr>
          <p:cNvPr id="2039" name="Google Shape;2039;p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40" name="Google Shape;2040;p4"/>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Retrospective</a:t>
            </a:r>
            <a:endParaRPr sz="1600" b="0" i="0" u="none" strike="noStrike" cap="none">
              <a:solidFill>
                <a:schemeClr val="dk1"/>
              </a:solidFill>
              <a:latin typeface="Nunito"/>
              <a:ea typeface="Nunito"/>
              <a:cs typeface="Nunito"/>
              <a:sym typeface="Nunito"/>
            </a:endParaRPr>
          </a:p>
        </p:txBody>
      </p:sp>
      <p:sp>
        <p:nvSpPr>
          <p:cNvPr id="2043" name="Google Shape;2043;p4"/>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MVP Project Demo</a:t>
            </a:r>
            <a:endParaRPr sz="1600" b="0" i="0" u="none" strike="noStrike" cap="none">
              <a:solidFill>
                <a:schemeClr val="dk1"/>
              </a:solidFill>
              <a:latin typeface="Nunito"/>
              <a:ea typeface="Nunito"/>
              <a:cs typeface="Nunito"/>
              <a:sym typeface="Nunito"/>
            </a:endParaRPr>
          </a:p>
        </p:txBody>
      </p:sp>
      <p:sp>
        <p:nvSpPr>
          <p:cNvPr id="2045" name="Google Shape;2045;p4"/>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Github</a:t>
            </a:r>
            <a:endParaRPr sz="1600" b="0" i="0" u="none" strike="noStrike" cap="none">
              <a:solidFill>
                <a:schemeClr val="dk1"/>
              </a:solidFill>
              <a:latin typeface="Nunito"/>
              <a:ea typeface="Nunito"/>
              <a:cs typeface="Nunito"/>
              <a:sym typeface="Nunito"/>
            </a:endParaRPr>
          </a:p>
        </p:txBody>
      </p:sp>
      <p:sp>
        <p:nvSpPr>
          <p:cNvPr id="2046" name="Google Shape;2046;p4"/>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10</a:t>
            </a:r>
            <a:endParaRPr sz="3000" b="0" i="0" u="none" strike="noStrike" cap="none">
              <a:solidFill>
                <a:schemeClr val="dk1"/>
              </a:solidFill>
              <a:latin typeface="Black Han Sans"/>
              <a:ea typeface="Black Han Sans"/>
              <a:cs typeface="Black Han Sans"/>
              <a:sym typeface="Black Han Sans"/>
            </a:endParaRPr>
          </a:p>
        </p:txBody>
      </p:sp>
      <p:sp>
        <p:nvSpPr>
          <p:cNvPr id="2047" name="Google Shape;2047;p4"/>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11</a:t>
            </a:r>
            <a:endParaRPr sz="3000" b="0" i="0" u="none" strike="noStrike" cap="none">
              <a:solidFill>
                <a:schemeClr val="dk1"/>
              </a:solidFill>
              <a:latin typeface="Black Han Sans"/>
              <a:ea typeface="Black Han Sans"/>
              <a:cs typeface="Black Han Sans"/>
              <a:sym typeface="Black Han Sans"/>
            </a:endParaRPr>
          </a:p>
        </p:txBody>
      </p:sp>
      <p:sp>
        <p:nvSpPr>
          <p:cNvPr id="2048" name="Google Shape;2048;p4"/>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09</a:t>
            </a:r>
            <a:endParaRPr sz="3000" b="0" i="0" u="none" strike="noStrike" cap="none">
              <a:solidFill>
                <a:schemeClr val="dk1"/>
              </a:solidFill>
              <a:latin typeface="Black Han Sans"/>
              <a:ea typeface="Black Han Sans"/>
              <a:cs typeface="Black Han Sans"/>
              <a:sym typeface="Black Han Sans"/>
            </a:endParaRPr>
          </a:p>
        </p:txBody>
      </p:sp>
      <p:sp>
        <p:nvSpPr>
          <p:cNvPr id="2049" name="Google Shape;2049;p4"/>
          <p:cNvSpPr txBox="1"/>
          <p:nvPr/>
        </p:nvSpPr>
        <p:spPr>
          <a:xfrm>
            <a:off x="6888934" y="1797843"/>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To be continued（sprint 2）</a:t>
            </a:r>
            <a:endParaRPr/>
          </a:p>
        </p:txBody>
      </p:sp>
      <p:cxnSp>
        <p:nvCxnSpPr>
          <p:cNvPr id="2050" name="Google Shape;2050;p4"/>
          <p:cNvCxnSpPr/>
          <p:nvPr/>
        </p:nvCxnSpPr>
        <p:spPr>
          <a:xfrm>
            <a:off x="5942634" y="2127993"/>
            <a:ext cx="904060" cy="0"/>
          </a:xfrm>
          <a:prstGeom prst="straightConnector1">
            <a:avLst/>
          </a:prstGeom>
          <a:noFill/>
          <a:ln w="9525" cap="flat" cmpd="sng">
            <a:solidFill>
              <a:srgbClr val="2A1C12"/>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5"/>
          <p:cNvSpPr txBox="1">
            <a:spLocks noGrp="1"/>
          </p:cNvSpPr>
          <p:nvPr>
            <p:ph type="title"/>
          </p:nvPr>
        </p:nvSpPr>
        <p:spPr>
          <a:xfrm>
            <a:off x="645860" y="1262563"/>
            <a:ext cx="4717200" cy="243930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56" name="Google Shape;2056;p5"/>
          <p:cNvGrpSpPr/>
          <p:nvPr/>
        </p:nvGrpSpPr>
        <p:grpSpPr>
          <a:xfrm>
            <a:off x="6461701" y="1883103"/>
            <a:ext cx="1049515" cy="1377290"/>
            <a:chOff x="4500475" y="2721350"/>
            <a:chExt cx="338925" cy="444775"/>
          </a:xfrm>
        </p:grpSpPr>
        <p:sp>
          <p:nvSpPr>
            <p:cNvPr id="2057" name="Google Shape;2057;p5"/>
            <p:cNvSpPr/>
            <p:nvPr/>
          </p:nvSpPr>
          <p:spPr>
            <a:xfrm>
              <a:off x="4500475" y="2721350"/>
              <a:ext cx="338925" cy="444775"/>
            </a:xfrm>
            <a:custGeom>
              <a:avLst/>
              <a:gdLst/>
              <a:ahLst/>
              <a:cxnLst/>
              <a:rect l="l" t="t" r="r" b="b"/>
              <a:pathLst>
                <a:path w="13557" h="17791" extrusionOk="0">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5"/>
            <p:cNvSpPr/>
            <p:nvPr/>
          </p:nvSpPr>
          <p:spPr>
            <a:xfrm>
              <a:off x="4578750" y="2799625"/>
              <a:ext cx="183250" cy="286450"/>
            </a:xfrm>
            <a:custGeom>
              <a:avLst/>
              <a:gdLst/>
              <a:ahLst/>
              <a:cxnLst/>
              <a:rect l="l" t="t" r="r" b="b"/>
              <a:pathLst>
                <a:path w="7330" h="11458" extrusionOk="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5"/>
            <p:cNvSpPr/>
            <p:nvPr/>
          </p:nvSpPr>
          <p:spPr>
            <a:xfrm>
              <a:off x="4631225" y="2856550"/>
              <a:ext cx="78300" cy="116550"/>
            </a:xfrm>
            <a:custGeom>
              <a:avLst/>
              <a:gdLst/>
              <a:ahLst/>
              <a:cxnLst/>
              <a:rect l="l" t="t" r="r" b="b"/>
              <a:pathLst>
                <a:path w="3132" h="4662" extrusionOk="0">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65" name="Google Shape;2065;p6"/>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US" sz="1600" b="0" i="0">
                <a:solidFill>
                  <a:srgbClr val="24292F"/>
                </a:solidFill>
                <a:latin typeface="Nunito"/>
                <a:ea typeface="Nunito"/>
                <a:cs typeface="Nunito"/>
                <a:sym typeface="Nunito"/>
              </a:rPr>
              <a:t>“</a:t>
            </a:r>
            <a:r>
              <a:rPr lang="en-US" sz="2400" b="0" i="0">
                <a:solidFill>
                  <a:srgbClr val="24292F"/>
                </a:solidFill>
                <a:latin typeface="Nunito"/>
                <a:ea typeface="Nunito"/>
                <a:cs typeface="Nunito"/>
                <a:sym typeface="Nunito"/>
              </a:rPr>
              <a:t>Gsorting</a:t>
            </a:r>
            <a:r>
              <a:rPr lang="en-US" sz="1600" b="0" i="0">
                <a:solidFill>
                  <a:srgbClr val="24292F"/>
                </a:solidFill>
                <a:latin typeface="Nunito"/>
                <a:ea typeface="Nunito"/>
                <a:cs typeface="Nunito"/>
                <a:sym typeface="Nunito"/>
              </a:rPr>
              <a:t>” is a mobile application developed by Pace University students for CS 691 and CS 692 projects. </a:t>
            </a:r>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lang="en-US" sz="1600" b="0" i="0">
                <a:solidFill>
                  <a:srgbClr val="24292F"/>
                </a:solidFill>
                <a:latin typeface="Nunito"/>
                <a:ea typeface="Nunito"/>
                <a:cs typeface="Nunito"/>
                <a:sym typeface="Nunito"/>
              </a:rPr>
              <a:t>rimary goal- Identify waste types and give disposal recommendations</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b="0" i="0">
                <a:solidFill>
                  <a:srgbClr val="24292F"/>
                </a:solidFill>
                <a:latin typeface="Nunito"/>
                <a:ea typeface="Nunito"/>
                <a:cs typeface="Nunito"/>
                <a:sym typeface="Nunito"/>
              </a:rPr>
              <a:t>Feature Function- text search and photo scan search. </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b="0" i="0">
                <a:solidFill>
                  <a:srgbClr val="24292F"/>
                </a:solidFill>
                <a:latin typeface="Nunito"/>
                <a:ea typeface="Nunito"/>
                <a:cs typeface="Nunito"/>
                <a:sym typeface="Nunito"/>
              </a:rPr>
              <a:t>Better - Intuitive interface and user-friendly design, easier to use! Helps users stick with it easier!</a:t>
            </a:r>
            <a:endParaRPr/>
          </a:p>
        </p:txBody>
      </p:sp>
      <p:sp>
        <p:nvSpPr>
          <p:cNvPr id="2066" name="Google Shape;2066;p6"/>
          <p:cNvSpPr/>
          <p:nvPr/>
        </p:nvSpPr>
        <p:spPr>
          <a:xfrm>
            <a:off x="9208449" y="4706468"/>
            <a:ext cx="60146" cy="51479"/>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7"/>
          <p:cNvSpPr txBox="1">
            <a:spLocks noGrp="1"/>
          </p:cNvSpPr>
          <p:nvPr>
            <p:ph type="title"/>
          </p:nvPr>
        </p:nvSpPr>
        <p:spPr>
          <a:xfrm>
            <a:off x="2391900" y="2268150"/>
            <a:ext cx="4360200" cy="6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72" name="Google Shape;2072;p7"/>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73" name="Google Shape;2073;p7"/>
          <p:cNvGrpSpPr/>
          <p:nvPr/>
        </p:nvGrpSpPr>
        <p:grpSpPr>
          <a:xfrm>
            <a:off x="647308" y="-65378"/>
            <a:ext cx="2302558" cy="2429107"/>
            <a:chOff x="647308" y="-65378"/>
            <a:chExt cx="2302558" cy="2429107"/>
          </a:xfrm>
        </p:grpSpPr>
        <p:sp>
          <p:nvSpPr>
            <p:cNvPr id="2074" name="Google Shape;2074;p7"/>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5" name="Google Shape;2075;p7"/>
            <p:cNvPicPr preferRelativeResize="0"/>
            <p:nvPr/>
          </p:nvPicPr>
          <p:blipFill rotWithShape="1">
            <a:blip r:embed="rId3">
              <a:alphaModFix/>
            </a:blip>
            <a:srcRect l="14624" r="18805" b="8517"/>
            <a:stretch/>
          </p:blipFill>
          <p:spPr>
            <a:xfrm rot="1519324">
              <a:off x="976696" y="194414"/>
              <a:ext cx="1643782" cy="1909523"/>
            </a:xfrm>
            <a:prstGeom prst="rect">
              <a:avLst/>
            </a:prstGeom>
            <a:noFill/>
            <a:ln>
              <a:noFill/>
            </a:ln>
          </p:spPr>
        </p:pic>
      </p:grpSp>
      <p:grpSp>
        <p:nvGrpSpPr>
          <p:cNvPr id="2076" name="Google Shape;2076;p7"/>
          <p:cNvGrpSpPr/>
          <p:nvPr/>
        </p:nvGrpSpPr>
        <p:grpSpPr>
          <a:xfrm>
            <a:off x="6858469" y="1475098"/>
            <a:ext cx="1812339" cy="2598591"/>
            <a:chOff x="6858469" y="1475098"/>
            <a:chExt cx="1812339" cy="2598591"/>
          </a:xfrm>
        </p:grpSpPr>
        <p:sp>
          <p:nvSpPr>
            <p:cNvPr id="2077" name="Google Shape;2077;p7"/>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8" name="Google Shape;2078;p7"/>
            <p:cNvPicPr preferRelativeResize="0"/>
            <p:nvPr/>
          </p:nvPicPr>
          <p:blipFill rotWithShape="1">
            <a:blip r:embed="rId4">
              <a:alphaModFix/>
            </a:blip>
            <a:srcRect l="10778" r="10777"/>
            <a:stretch/>
          </p:blipFill>
          <p:spPr>
            <a:xfrm rot="-1126304">
              <a:off x="7209888" y="1590651"/>
              <a:ext cx="1109502" cy="2367486"/>
            </a:xfrm>
            <a:prstGeom prst="rect">
              <a:avLst/>
            </a:prstGeom>
            <a:noFill/>
            <a:ln>
              <a:noFill/>
            </a:ln>
          </p:spPr>
        </p:pic>
      </p:grpSp>
      <p:sp>
        <p:nvSpPr>
          <p:cNvPr id="2079" name="Google Shape;2079;p7"/>
          <p:cNvSpPr/>
          <p:nvPr/>
        </p:nvSpPr>
        <p:spPr>
          <a:xfrm rot="1549837">
            <a:off x="1191790" y="1063165"/>
            <a:ext cx="790832" cy="793349"/>
          </a:xfrm>
          <a:prstGeom prst="ellipse">
            <a:avLst/>
          </a:prstGeom>
          <a:blipFill rotWithShape="1">
            <a:blip r:embed="rId5">
              <a:alphaModFix/>
            </a:blip>
            <a:stretch>
              <a:fillRect/>
            </a:stretch>
          </a:blip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0" name="Google Shape;2080;p7"/>
          <p:cNvSpPr txBox="1"/>
          <p:nvPr/>
        </p:nvSpPr>
        <p:spPr>
          <a:xfrm rot="1364539">
            <a:off x="7388192" y="3192347"/>
            <a:ext cx="1389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B2B244"/>
                </a:solidFill>
                <a:latin typeface="Short Stack"/>
                <a:ea typeface="Short Stack"/>
                <a:cs typeface="Short Stack"/>
                <a:sym typeface="Short Stack"/>
              </a:rPr>
              <a:t>Gsorting</a:t>
            </a:r>
            <a:endParaRPr sz="1200" b="0" i="0" u="none" strike="noStrike" cap="none">
              <a:solidFill>
                <a:srgbClr val="B2B244"/>
              </a:solidFill>
              <a:latin typeface="Short Stack"/>
              <a:ea typeface="Short Stack"/>
              <a:cs typeface="Short Stack"/>
              <a:sym typeface="Short St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8" descr="图形用户界面, 应用程序&#10;&#10;描述已自动生成"/>
          <p:cNvPicPr preferRelativeResize="0"/>
          <p:nvPr/>
        </p:nvPicPr>
        <p:blipFill rotWithShape="1">
          <a:blip r:embed="rId3">
            <a:alphaModFix/>
          </a:blip>
          <a:srcRect b="56389"/>
          <a:stretch/>
        </p:blipFill>
        <p:spPr>
          <a:xfrm>
            <a:off x="504626" y="1448673"/>
            <a:ext cx="8134748" cy="2578444"/>
          </a:xfrm>
          <a:prstGeom prst="rect">
            <a:avLst/>
          </a:prstGeom>
          <a:noFill/>
          <a:ln>
            <a:noFill/>
          </a:ln>
        </p:spPr>
      </p:pic>
      <p:sp>
        <p:nvSpPr>
          <p:cNvPr id="2086" name="Google Shape;2086;p8"/>
          <p:cNvSpPr txBox="1">
            <a:spLocks noGrp="1"/>
          </p:cNvSpPr>
          <p:nvPr>
            <p:ph type="title" idx="6"/>
          </p:nvPr>
        </p:nvSpPr>
        <p:spPr>
          <a:xfrm>
            <a:off x="0" y="591321"/>
            <a:ext cx="8427308" cy="48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Minimal Viable Product</a:t>
            </a:r>
            <a:endParaRPr/>
          </a:p>
        </p:txBody>
      </p:sp>
      <p:grpSp>
        <p:nvGrpSpPr>
          <p:cNvPr id="2087" name="Google Shape;2087;p8"/>
          <p:cNvGrpSpPr/>
          <p:nvPr/>
        </p:nvGrpSpPr>
        <p:grpSpPr>
          <a:xfrm>
            <a:off x="7901684" y="4493387"/>
            <a:ext cx="453448" cy="490340"/>
            <a:chOff x="2272225" y="1455575"/>
            <a:chExt cx="338925" cy="366500"/>
          </a:xfrm>
        </p:grpSpPr>
        <p:sp>
          <p:nvSpPr>
            <p:cNvPr id="2088" name="Google Shape;2088;p8"/>
            <p:cNvSpPr/>
            <p:nvPr/>
          </p:nvSpPr>
          <p:spPr>
            <a:xfrm>
              <a:off x="2402975" y="1592550"/>
              <a:ext cx="77400" cy="114775"/>
            </a:xfrm>
            <a:custGeom>
              <a:avLst/>
              <a:gdLst/>
              <a:ahLst/>
              <a:cxnLst/>
              <a:rect l="l" t="t" r="r" b="b"/>
              <a:pathLst>
                <a:path w="3096" h="4591" extrusionOk="0">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8"/>
            <p:cNvSpPr/>
            <p:nvPr/>
          </p:nvSpPr>
          <p:spPr>
            <a:xfrm>
              <a:off x="2272225" y="1455575"/>
              <a:ext cx="338925" cy="366500"/>
            </a:xfrm>
            <a:custGeom>
              <a:avLst/>
              <a:gdLst/>
              <a:ahLst/>
              <a:cxnLst/>
              <a:rect l="l" t="t" r="r" b="b"/>
              <a:pathLst>
                <a:path w="13557" h="14660" extrusionOk="0">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90" name="Google Shape;2090;p8" descr="图标&#10;&#10;描述已自动生成"/>
          <p:cNvPicPr preferRelativeResize="0"/>
          <p:nvPr/>
        </p:nvPicPr>
        <p:blipFill rotWithShape="1">
          <a:blip r:embed="rId4">
            <a:alphaModFix/>
          </a:blip>
          <a:srcRect/>
          <a:stretch/>
        </p:blipFill>
        <p:spPr>
          <a:xfrm>
            <a:off x="116940" y="101977"/>
            <a:ext cx="547652" cy="4986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grpSp>
        <p:nvGrpSpPr>
          <p:cNvPr id="2095" name="Google Shape;2095;p9"/>
          <p:cNvGrpSpPr/>
          <p:nvPr/>
        </p:nvGrpSpPr>
        <p:grpSpPr>
          <a:xfrm>
            <a:off x="6157284" y="1526827"/>
            <a:ext cx="2070613" cy="3002572"/>
            <a:chOff x="6157284" y="1526827"/>
            <a:chExt cx="2070613" cy="3002572"/>
          </a:xfrm>
        </p:grpSpPr>
        <p:sp>
          <p:nvSpPr>
            <p:cNvPr id="2096" name="Google Shape;2096;p9"/>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7" name="Google Shape;2097;p9"/>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
        <p:nvSpPr>
          <p:cNvPr id="2098" name="Google Shape;2098;p9"/>
          <p:cNvSpPr txBox="1"/>
          <p:nvPr/>
        </p:nvSpPr>
        <p:spPr>
          <a:xfrm>
            <a:off x="667538" y="2007810"/>
            <a:ext cx="4717200" cy="102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lack Han Sans"/>
              <a:buNone/>
            </a:pPr>
            <a:r>
              <a:rPr lang="en-US" sz="5400" b="1" i="0" u="none" strike="noStrike" cap="none">
                <a:solidFill>
                  <a:schemeClr val="dk1"/>
                </a:solidFill>
                <a:latin typeface="Nunito"/>
                <a:ea typeface="Nunito"/>
                <a:cs typeface="Nunito"/>
                <a:sym typeface="Nunito"/>
              </a:rPr>
              <a:t>03</a:t>
            </a:r>
            <a:endParaRPr sz="5400" b="1" i="0" u="none" strike="noStrike" cap="none">
              <a:solidFill>
                <a:schemeClr val="dk1"/>
              </a:solidFill>
              <a:latin typeface="Nunito"/>
              <a:ea typeface="Nunito"/>
              <a:cs typeface="Nunito"/>
              <a:sym typeface="Nunito"/>
            </a:endParaRPr>
          </a:p>
        </p:txBody>
      </p:sp>
      <p:sp>
        <p:nvSpPr>
          <p:cNvPr id="2099" name="Google Shape;2099;p9"/>
          <p:cNvSpPr txBox="1">
            <a:spLocks noGrp="1"/>
          </p:cNvSpPr>
          <p:nvPr>
            <p:ph type="subTitle" idx="1"/>
          </p:nvPr>
        </p:nvSpPr>
        <p:spPr>
          <a:xfrm>
            <a:off x="667538" y="2758447"/>
            <a:ext cx="4946700" cy="137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theme/theme1.xml><?xml version="1.0" encoding="utf-8"?>
<a:theme xmlns:a="http://schemas.openxmlformats.org/drawingml/2006/main"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485</Words>
  <Application>Microsoft Macintosh PowerPoint</Application>
  <PresentationFormat>全屏显示(16:9)</PresentationFormat>
  <Paragraphs>113</Paragraphs>
  <Slides>34</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Black Han Sans</vt:lpstr>
      <vt:lpstr>Calibri</vt:lpstr>
      <vt:lpstr>Bebas Neue</vt:lpstr>
      <vt:lpstr>Short Stack</vt:lpstr>
      <vt:lpstr>Anaheim</vt:lpstr>
      <vt:lpstr>Roboto Condensed Light</vt:lpstr>
      <vt:lpstr>Nunito</vt:lpstr>
      <vt:lpstr>Zero Waste Tote Bags MK Plan by Slidesgo</vt:lpstr>
      <vt:lpstr>GSORTING</vt:lpstr>
      <vt:lpstr>AGENDA</vt:lpstr>
      <vt:lpstr>AGENDA</vt:lpstr>
      <vt:lpstr>AGENDA</vt:lpstr>
      <vt:lpstr>01  Project Description</vt:lpstr>
      <vt:lpstr>Project Description</vt:lpstr>
      <vt:lpstr>MVP</vt:lpstr>
      <vt:lpstr>Minimal Viable Product</vt:lpstr>
      <vt:lpstr>PowerPoint 演示文稿</vt:lpstr>
      <vt:lpstr>PowerPoint 演示文稿</vt:lpstr>
      <vt:lpstr>04</vt:lpstr>
      <vt:lpstr>Persona 1-Eco-Conscious Edith  Name: Edith Lucy  Age: 30</vt:lpstr>
      <vt:lpstr>Persona 2 - Busy White  Name: Mr. White &amp; Mrs. White  Age: 33 &amp; 28 (Mr. White &amp; Mrs. White) </vt:lpstr>
      <vt:lpstr>Persona 3-Student Sam  Name: Sam Peter  Age: 20</vt:lpstr>
      <vt:lpstr>05</vt:lpstr>
      <vt:lpstr>Conceptual Diagram</vt:lpstr>
      <vt:lpstr>Conceptual Diagram</vt:lpstr>
      <vt:lpstr>Sequence Diagram</vt:lpstr>
      <vt:lpstr>Class Diagram</vt:lpstr>
      <vt:lpstr>Use Case Diagram</vt:lpstr>
      <vt:lpstr>06</vt:lpstr>
      <vt:lpstr>PowerPoint 演示文稿</vt:lpstr>
      <vt:lpstr>07</vt:lpstr>
      <vt:lpstr>PowerPoint 演示文稿</vt:lpstr>
      <vt:lpstr>08</vt:lpstr>
      <vt:lpstr>Team velocity and Burndown Charts</vt:lpstr>
      <vt:lpstr>Completed/Committed Ratio</vt:lpstr>
      <vt:lpstr> 09 Retrospective</vt:lpstr>
      <vt:lpstr>Retrospective</vt:lpstr>
      <vt:lpstr>10</vt:lpstr>
      <vt:lpstr>11. MVP Project Demo </vt:lpstr>
      <vt:lpstr>11. MVP Project Demo </vt:lpstr>
      <vt:lpstr>PowerPoint 演示文稿</vt:lpstr>
      <vt:lpstr>Live Application Demo: https://youtube.com/shorts/v-zTi1481Ak?feature=share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GSORTING</dc:title>
  <cp:lastModifiedBy>Zhang, Ms. Congying</cp:lastModifiedBy>
  <cp:revision>2</cp:revision>
  <dcterms:modified xsi:type="dcterms:W3CDTF">2023-05-08T14:07:18Z</dcterms:modified>
</cp:coreProperties>
</file>